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29. 11. 2012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4114800" cy="6278562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Stredná odborná škola veterinárna Košice – Barca Slovensko</a:t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Veterinary</a:t>
            </a: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Kosice</a:t>
            </a: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Barca</a:t>
            </a:r>
            <a:b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endParaRPr lang="sk-SK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obsahu 5" descr="scan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4724400" cy="6838634"/>
          </a:xfrm>
        </p:spPr>
      </p:pic>
      <p:pic>
        <p:nvPicPr>
          <p:cNvPr id="7" name="Obrázok 6" descr="logo SOŠ 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743200"/>
            <a:ext cx="795207" cy="990600"/>
          </a:xfrm>
          <a:prstGeom prst="rect">
            <a:avLst/>
          </a:prstGeom>
        </p:spPr>
      </p:pic>
      <p:pic>
        <p:nvPicPr>
          <p:cNvPr id="8" name="Obrázok 7" descr="400px-Coat_of_Arms_of_Slovak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438400"/>
            <a:ext cx="1524000" cy="1905000"/>
          </a:xfrm>
          <a:prstGeom prst="rect">
            <a:avLst/>
          </a:prstGeom>
        </p:spPr>
      </p:pic>
      <p:pic>
        <p:nvPicPr>
          <p:cNvPr id="9" name="Obrázok 8" descr="Kos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743200"/>
            <a:ext cx="87315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scan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3710" y="1600200"/>
            <a:ext cx="3125579" cy="4525963"/>
          </a:xfrm>
        </p:spPr>
      </p:pic>
      <p:pic>
        <p:nvPicPr>
          <p:cNvPr id="8" name="Zástupný symbol obsahu 7" descr="scan0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2524" y="1600200"/>
            <a:ext cx="316995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scan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28600"/>
            <a:ext cx="4371141" cy="62589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 descr="scan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76018" y="-85419"/>
            <a:ext cx="3124200" cy="4514237"/>
          </a:xfrm>
        </p:spPr>
      </p:pic>
      <p:pic>
        <p:nvPicPr>
          <p:cNvPr id="11" name="Zástupný symbol obsahu 10" descr="scan0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00554" y="2221069"/>
            <a:ext cx="3324400" cy="49782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scan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91000"/>
            <a:ext cx="1710450" cy="2424000"/>
          </a:xfrm>
          <a:prstGeom prst="rect">
            <a:avLst/>
          </a:prstGeom>
        </p:spPr>
      </p:pic>
      <p:pic>
        <p:nvPicPr>
          <p:cNvPr id="15" name="Obrázok 14" descr="scan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581400"/>
            <a:ext cx="2125554" cy="3109800"/>
          </a:xfrm>
          <a:prstGeom prst="rect">
            <a:avLst/>
          </a:prstGeom>
        </p:spPr>
      </p:pic>
      <p:pic>
        <p:nvPicPr>
          <p:cNvPr id="16" name="Obrázok 15" descr="scan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41688" y="-108088"/>
            <a:ext cx="2131624" cy="3109800"/>
          </a:xfrm>
          <a:prstGeom prst="rect">
            <a:avLst/>
          </a:prstGeom>
        </p:spPr>
      </p:pic>
      <p:pic>
        <p:nvPicPr>
          <p:cNvPr id="17" name="Obrázok 16" descr="scan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429000"/>
            <a:ext cx="2262051" cy="3109800"/>
          </a:xfrm>
          <a:prstGeom prst="rect">
            <a:avLst/>
          </a:prstGeom>
        </p:spPr>
      </p:pic>
      <p:pic>
        <p:nvPicPr>
          <p:cNvPr id="18" name="Obrázok 17" descr="scan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824622" y="1957178"/>
            <a:ext cx="1613955" cy="2424000"/>
          </a:xfrm>
          <a:prstGeom prst="rect">
            <a:avLst/>
          </a:prstGeom>
        </p:spPr>
      </p:pic>
      <p:pic>
        <p:nvPicPr>
          <p:cNvPr id="19" name="Obrázok 18" descr="scan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246245" y="-302643"/>
            <a:ext cx="2199713" cy="3109800"/>
          </a:xfrm>
          <a:prstGeom prst="rect">
            <a:avLst/>
          </a:prstGeom>
        </p:spPr>
      </p:pic>
      <p:pic>
        <p:nvPicPr>
          <p:cNvPr id="20" name="Obrázok 19" descr="scan00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304800"/>
            <a:ext cx="1485037" cy="310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</Words>
  <Application>Microsoft Office PowerPoint</Application>
  <PresentationFormat>Prezentácia na obrazovke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Stredná odborná škola veterinárna Košice – Barca Slovensko         Veterinary school  Kosice – Barca Slovakia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Ladislav Pacaj</dc:creator>
  <cp:lastModifiedBy>SOSVET</cp:lastModifiedBy>
  <cp:revision>15</cp:revision>
  <dcterms:created xsi:type="dcterms:W3CDTF">2012-11-25T16:32:44Z</dcterms:created>
  <dcterms:modified xsi:type="dcterms:W3CDTF">2012-11-29T10:54:15Z</dcterms:modified>
</cp:coreProperties>
</file>