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1"/>
  </p:notesMasterIdLst>
  <p:handoutMasterIdLst>
    <p:handoutMasterId r:id="rId12"/>
  </p:handoutMasterIdLst>
  <p:sldIdLst>
    <p:sldId id="319" r:id="rId5"/>
    <p:sldId id="336" r:id="rId6"/>
    <p:sldId id="341" r:id="rId7"/>
    <p:sldId id="342" r:id="rId8"/>
    <p:sldId id="343" r:id="rId9"/>
    <p:sldId id="344" r:id="rId10"/>
  </p:sldIdLst>
  <p:sldSz cx="9144000" cy="6858000" type="screen4x3"/>
  <p:notesSz cx="6858000" cy="9144000"/>
  <p:defaultTextStyle>
    <a:lvl1pPr marL="0" algn="l" rtl="0" latinLnBrk="0">
      <a:defRPr lang="sk-SK" sz="1800" kern="1200">
        <a:solidFill>
          <a:schemeClr val="tx1"/>
        </a:solidFill>
        <a:latin typeface="+mn-lt"/>
        <a:ea typeface="+mn-ea"/>
        <a:cs typeface="+mn-cs"/>
      </a:defRPr>
    </a:lvl1pPr>
    <a:lvl2pPr marL="457200" algn="l" rtl="0" latinLnBrk="0">
      <a:defRPr lang="sk-SK" sz="1800" kern="1200">
        <a:solidFill>
          <a:schemeClr val="tx1"/>
        </a:solidFill>
        <a:latin typeface="+mn-lt"/>
        <a:ea typeface="+mn-ea"/>
        <a:cs typeface="+mn-cs"/>
      </a:defRPr>
    </a:lvl2pPr>
    <a:lvl3pPr marL="914400" algn="l" rtl="0" latinLnBrk="0">
      <a:defRPr lang="sk-SK" sz="1800" kern="1200">
        <a:solidFill>
          <a:schemeClr val="tx1"/>
        </a:solidFill>
        <a:latin typeface="+mn-lt"/>
        <a:ea typeface="+mn-ea"/>
        <a:cs typeface="+mn-cs"/>
      </a:defRPr>
    </a:lvl3pPr>
    <a:lvl4pPr marL="1371600" algn="l" rtl="0" latinLnBrk="0">
      <a:defRPr lang="sk-SK" sz="1800" kern="1200">
        <a:solidFill>
          <a:schemeClr val="tx1"/>
        </a:solidFill>
        <a:latin typeface="+mn-lt"/>
        <a:ea typeface="+mn-ea"/>
        <a:cs typeface="+mn-cs"/>
      </a:defRPr>
    </a:lvl4pPr>
    <a:lvl5pPr marL="1828800" algn="l" rtl="0" latinLnBrk="0">
      <a:defRPr lang="sk-SK" sz="1800" kern="1200">
        <a:solidFill>
          <a:schemeClr val="tx1"/>
        </a:solidFill>
        <a:latin typeface="+mn-lt"/>
        <a:ea typeface="+mn-ea"/>
        <a:cs typeface="+mn-cs"/>
      </a:defRPr>
    </a:lvl5pPr>
    <a:lvl6pPr marL="2286000" algn="l" rtl="0" latinLnBrk="0">
      <a:defRPr lang="sk-SK" sz="1800" kern="1200">
        <a:solidFill>
          <a:schemeClr val="tx1"/>
        </a:solidFill>
        <a:latin typeface="+mn-lt"/>
        <a:ea typeface="+mn-ea"/>
        <a:cs typeface="+mn-cs"/>
      </a:defRPr>
    </a:lvl6pPr>
    <a:lvl7pPr marL="2743200" algn="l" rtl="0" latinLnBrk="0">
      <a:defRPr lang="sk-SK" sz="1800" kern="1200">
        <a:solidFill>
          <a:schemeClr val="tx1"/>
        </a:solidFill>
        <a:latin typeface="+mn-lt"/>
        <a:ea typeface="+mn-ea"/>
        <a:cs typeface="+mn-cs"/>
      </a:defRPr>
    </a:lvl7pPr>
    <a:lvl8pPr marL="3200400" algn="l" rtl="0" latinLnBrk="0">
      <a:defRPr lang="sk-SK" sz="1800" kern="1200">
        <a:solidFill>
          <a:schemeClr val="tx1"/>
        </a:solidFill>
        <a:latin typeface="+mn-lt"/>
        <a:ea typeface="+mn-ea"/>
        <a:cs typeface="+mn-cs"/>
      </a:defRPr>
    </a:lvl8pPr>
    <a:lvl9pPr marL="3657600" algn="l" rtl="0" latinLnBrk="0">
      <a:defRPr lang="sk-SK"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8024" autoAdjust="0"/>
  </p:normalViewPr>
  <p:slideViewPr>
    <p:cSldViewPr>
      <p:cViewPr varScale="1">
        <p:scale>
          <a:sx n="69" d="100"/>
          <a:sy n="69"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sk-SK" sz="1200"/>
            </a:lvl1pPr>
            <a:extLst/>
          </a:lstStyle>
          <a:p>
            <a:endParaRPr lang="sk-SK"/>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sk-SK" sz="1200"/>
            </a:lvl1pPr>
            <a:extLst/>
          </a:lstStyle>
          <a:p>
            <a:fld id="{68F88C59-319B-4332-9A1D-2A62CFCB00D8}" type="datetimeFigureOut">
              <a:rPr lang="sk-SK" smtClean="0"/>
              <a:pPr/>
              <a:t>16. 3. 2014</a:t>
            </a:fld>
            <a:endParaRPr lang="sk-SK"/>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sk-SK" sz="1200"/>
            </a:lvl1pPr>
            <a:extLst/>
          </a:lstStyle>
          <a:p>
            <a:endParaRPr lang="sk-SK"/>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sk-SK" sz="1200"/>
            </a:lvl1pPr>
            <a:extLst/>
          </a:lstStyle>
          <a:p>
            <a:fld id="{B16A41B8-7DC3-4DB6-84E4-E105629EAA36}" type="slidenum">
              <a:rPr lang="sk-SK" smtClean="0"/>
              <a:pPr/>
              <a:t>‹#›</a:t>
            </a:fld>
            <a:endParaRPr lang="sk-S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sk-SK" sz="1200"/>
            </a:lvl1pPr>
            <a:extLst/>
          </a:lstStyle>
          <a:p>
            <a:endParaRPr lang="sk-SK"/>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sk-SK" sz="1200"/>
            </a:lvl1pPr>
            <a:extLst/>
          </a:lstStyle>
          <a:p>
            <a:fld id="{968B300D-05F0-4B43-940D-46DED5A791AD}" type="datetimeFigureOut">
              <a:rPr/>
              <a:pPr/>
              <a:t>30. 6. 2006</a:t>
            </a:fld>
            <a:endParaRPr lang="sk-SK"/>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sk-SK"/>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sk-SK" sz="1200"/>
            </a:lvl1pPr>
            <a:extLst/>
          </a:lstStyle>
          <a:p>
            <a:endParaRPr lang="sk-SK"/>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sk-SK" sz="1200"/>
            </a:lvl1pPr>
            <a:extLst/>
          </a:lstStyle>
          <a:p>
            <a:fld id="{9B26CD33-4337-4529-948A-94F6960B2374}" type="slidenum">
              <a:rPr/>
              <a:pPr/>
              <a:t>‹#›</a:t>
            </a:fld>
            <a:endParaRPr lang="sk-SK"/>
          </a:p>
        </p:txBody>
      </p:sp>
    </p:spTree>
  </p:cSld>
  <p:clrMap bg1="lt1" tx1="dk1" bg2="lt2" tx2="dk2" accent1="accent1" accent2="accent2" accent3="accent3" accent4="accent4" accent5="accent5" accent6="accent6" hlink="hlink" folHlink="folHlink"/>
  <p:notesStyle>
    <a:lvl1pPr marL="0" algn="l" rtl="0" latinLnBrk="0">
      <a:defRPr lang="sk-SK" sz="1200" kern="1200">
        <a:solidFill>
          <a:schemeClr val="tx1"/>
        </a:solidFill>
        <a:latin typeface="+mn-lt"/>
        <a:ea typeface="+mn-ea"/>
        <a:cs typeface="+mn-cs"/>
      </a:defRPr>
    </a:lvl1pPr>
    <a:lvl2pPr marL="457200" algn="l" rtl="0" latinLnBrk="0">
      <a:defRPr lang="sk-SK" sz="1200" kern="1200">
        <a:solidFill>
          <a:schemeClr val="tx1"/>
        </a:solidFill>
        <a:latin typeface="+mn-lt"/>
        <a:ea typeface="+mn-ea"/>
        <a:cs typeface="+mn-cs"/>
      </a:defRPr>
    </a:lvl2pPr>
    <a:lvl3pPr marL="914400" algn="l" rtl="0" latinLnBrk="0">
      <a:defRPr lang="sk-SK" sz="1200" kern="1200">
        <a:solidFill>
          <a:schemeClr val="tx1"/>
        </a:solidFill>
        <a:latin typeface="+mn-lt"/>
        <a:ea typeface="+mn-ea"/>
        <a:cs typeface="+mn-cs"/>
      </a:defRPr>
    </a:lvl3pPr>
    <a:lvl4pPr marL="1371600" algn="l" rtl="0" latinLnBrk="0">
      <a:defRPr lang="sk-SK" sz="1200" kern="1200">
        <a:solidFill>
          <a:schemeClr val="tx1"/>
        </a:solidFill>
        <a:latin typeface="+mn-lt"/>
        <a:ea typeface="+mn-ea"/>
        <a:cs typeface="+mn-cs"/>
      </a:defRPr>
    </a:lvl4pPr>
    <a:lvl5pPr marL="1828800" algn="l" rtl="0" latinLnBrk="0">
      <a:defRPr lang="sk-SK" sz="1200" kern="1200">
        <a:solidFill>
          <a:schemeClr val="tx1"/>
        </a:solidFill>
        <a:latin typeface="+mn-lt"/>
        <a:ea typeface="+mn-ea"/>
        <a:cs typeface="+mn-cs"/>
      </a:defRPr>
    </a:lvl5pPr>
    <a:lvl6pPr marL="2286000" algn="l" rtl="0" latinLnBrk="0">
      <a:defRPr lang="sk-SK" sz="1200" kern="1200">
        <a:solidFill>
          <a:schemeClr val="tx1"/>
        </a:solidFill>
        <a:latin typeface="+mn-lt"/>
        <a:ea typeface="+mn-ea"/>
        <a:cs typeface="+mn-cs"/>
      </a:defRPr>
    </a:lvl6pPr>
    <a:lvl7pPr marL="2743200" algn="l" rtl="0" latinLnBrk="0">
      <a:defRPr lang="sk-SK" sz="1200" kern="1200">
        <a:solidFill>
          <a:schemeClr val="tx1"/>
        </a:solidFill>
        <a:latin typeface="+mn-lt"/>
        <a:ea typeface="+mn-ea"/>
        <a:cs typeface="+mn-cs"/>
      </a:defRPr>
    </a:lvl7pPr>
    <a:lvl8pPr marL="3200400" algn="l" rtl="0" latinLnBrk="0">
      <a:defRPr lang="sk-SK" sz="1200" kern="1200">
        <a:solidFill>
          <a:schemeClr val="tx1"/>
        </a:solidFill>
        <a:latin typeface="+mn-lt"/>
        <a:ea typeface="+mn-ea"/>
        <a:cs typeface="+mn-cs"/>
      </a:defRPr>
    </a:lvl8pPr>
    <a:lvl9pPr marL="3657600" algn="l" rtl="0" latinLnBrk="0">
      <a:defRPr lang="sk-SK"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a:p>
        </p:txBody>
      </p:sp>
      <p:sp>
        <p:nvSpPr>
          <p:cNvPr id="4" name="Slide Number Placeholder 3"/>
          <p:cNvSpPr>
            <a:spLocks noGrp="1"/>
          </p:cNvSpPr>
          <p:nvPr>
            <p:ph type="sldNum" sz="quarter" idx="10"/>
          </p:nvPr>
        </p:nvSpPr>
        <p:spPr/>
        <p:txBody>
          <a:bodyPr/>
          <a:lstStyle/>
          <a:p>
            <a:fld id="{9B26CD33-4337-4529-948A-94F6960B2374}" type="slidenum">
              <a:rPr lang="sk-SK" smtClean="0"/>
              <a:pPr/>
              <a:t>1</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a:p>
        </p:txBody>
      </p:sp>
      <p:sp>
        <p:nvSpPr>
          <p:cNvPr id="4" name="Slide Number Placeholder 3"/>
          <p:cNvSpPr>
            <a:spLocks noGrp="1"/>
          </p:cNvSpPr>
          <p:nvPr>
            <p:ph type="sldNum" sz="quarter" idx="10"/>
          </p:nvPr>
        </p:nvSpPr>
        <p:spPr/>
        <p:txBody>
          <a:bodyPr/>
          <a:lstStyle/>
          <a:p>
            <a:fld id="{9B26CD33-4337-4529-948A-94F6960B2374}" type="slidenum">
              <a:rPr lang="sk-SK" smtClean="0"/>
              <a:pPr/>
              <a:t>2</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k-SK"/>
          </a:p>
        </p:txBody>
      </p:sp>
      <p:sp>
        <p:nvSpPr>
          <p:cNvPr id="4" name="Slide Number Placeholder 3"/>
          <p:cNvSpPr>
            <a:spLocks noGrp="1"/>
          </p:cNvSpPr>
          <p:nvPr>
            <p:ph type="sldNum" sz="quarter" idx="10"/>
          </p:nvPr>
        </p:nvSpPr>
        <p:spPr/>
        <p:txBody>
          <a:bodyPr/>
          <a:lstStyle/>
          <a:p>
            <a:fld id="{9B26CD33-4337-4529-948A-94F6960B2374}" type="slidenum">
              <a:rPr lang="sk-SK" smtClean="0"/>
              <a:pPr/>
              <a:t>3</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bal albumu">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sk-SK"/>
            </a:lvl1pPr>
            <a:extLst/>
          </a:lstStyle>
          <a:p>
            <a:r>
              <a:rPr kumimoji="0" lang="sk-SK"/>
              <a:t>Kliknite sem, ak chcete pridať nadpis albumu fotografií</a:t>
            </a:r>
          </a:p>
        </p:txBody>
      </p:sp>
      <p:sp>
        <p:nvSpPr>
          <p:cNvPr id="30" name="Rectangle 7"/>
          <p:cNvSpPr>
            <a:spLocks/>
          </p:cNvSpPr>
          <p:nvPr/>
        </p:nvSpPr>
        <p:spPr>
          <a:xfrm>
            <a:off x="453736" y="5181600"/>
            <a:ext cx="8229600" cy="1143000"/>
          </a:xfrm>
          <a:prstGeom prst="rect">
            <a:avLst/>
          </a:prstGeom>
        </p:spPr>
        <p:txBody>
          <a:bodyPr vert="horz" anchor="ctr">
            <a:normAutofit/>
          </a:bodyPr>
          <a:lstStyle>
            <a:extLst/>
          </a:lstStyle>
          <a:p>
            <a:pPr marL="0" marR="0" lvl="0" indent="0" algn="ctr" defTabSz="914400" eaLnBrk="1" fontAlgn="auto" latinLnBrk="0" hangingPunct="1">
              <a:lnSpc>
                <a:spcPct val="100000"/>
              </a:lnSpc>
              <a:spcBef>
                <a:spcPct val="0"/>
              </a:spcBef>
              <a:spcAft>
                <a:spcPts val="0"/>
              </a:spcAft>
              <a:buClrTx/>
              <a:buSzTx/>
              <a:buFontTx/>
              <a:buNone/>
              <a:tabLst/>
              <a:defRPr kumimoji="0" lang="sk-SK"/>
            </a:pPr>
            <a:endParaRPr kumimoji="0" lang="sk-SK" sz="3200" b="0" i="1" u="none" strike="noStrike" kern="0" cap="none" spc="0" normalizeH="0" baseline="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lang="sk-SK" sz="1800" i="0" baseline="0">
                <a:solidFill>
                  <a:schemeClr val="tx1"/>
                </a:solidFill>
                <a:latin typeface="+mn-lt"/>
                <a:ea typeface="+mn-ea"/>
                <a:cs typeface="+mn-cs"/>
              </a:defRPr>
            </a:lvl1pPr>
            <a:extLst/>
          </a:lstStyle>
          <a:p>
            <a:pPr lvl="0"/>
            <a:r>
              <a:rPr kumimoji="0" lang="sk-SK"/>
              <a:t>Kliknite sem, ak chcete pridať dátum a ďalšie podrobnosti</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sk-SK" smtClean="0"/>
              <a:t>Ak chcete pridať obrázok, kliknite na ikonu</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sk-SK"/>
          </a:p>
        </p:txBody>
      </p:sp>
      <p:sp>
        <p:nvSpPr>
          <p:cNvPr id="11" name="Rectangle 10"/>
          <p:cNvSpPr>
            <a:spLocks noGrp="1"/>
          </p:cNvSpPr>
          <p:nvPr>
            <p:ph type="dt" sz="half" idx="12"/>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12" name="Rectangle 11"/>
          <p:cNvSpPr>
            <a:spLocks noGrp="1"/>
          </p:cNvSpPr>
          <p:nvPr>
            <p:ph type="sldNum" sz="quarter" idx="13"/>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3" name="Rectangle 12"/>
          <p:cNvSpPr>
            <a:spLocks noGrp="1"/>
          </p:cNvSpPr>
          <p:nvPr>
            <p:ph type="ftr" sz="quarter" idx="14"/>
          </p:nvPr>
        </p:nvSpPr>
        <p:spPr/>
        <p:txBody>
          <a:bodyPr/>
          <a:lstStyle>
            <a:extLst/>
          </a:lstStyle>
          <a:p>
            <a:endParaRPr kumimoji="0" lang="sk-SK"/>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na strane na šírku s popismi">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342900" indent="-342900" algn="ctr" eaLnBrk="1" latinLnBrk="0" hangingPunct="1"/>
            <a:r>
              <a:rPr lang="sk-SK" smtClean="0"/>
              <a:t>Ak chcete pridať obrázok, kliknite na ikonu</a:t>
            </a:r>
            <a:endParaRPr/>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342900" indent="-342900" algn="ctr" eaLnBrk="1" latinLnBrk="0" hangingPunct="1"/>
            <a:r>
              <a:rPr lang="sk-SK" smtClean="0"/>
              <a:t>Ak chcete pridať obrázok, kliknite na ikonu</a:t>
            </a:r>
            <a:endParaRPr/>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342900" indent="-342900" algn="ctr" eaLnBrk="1" latinLnBrk="0" hangingPunct="1"/>
            <a:r>
              <a:rPr lang="sk-SK" smtClean="0"/>
              <a:t>Ak chcete pridať obrázok, kliknite na ikonu</a:t>
            </a:r>
            <a:endParaRPr/>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eaLnBrk="1" latinLnBrk="0" hangingPunct="1">
              <a:spcBef>
                <a:spcPct val="20000"/>
              </a:spcBef>
              <a:buFontTx/>
              <a:buNone/>
              <a:defRPr kumimoji="0" lang="sk-SK" sz="1800" i="0" baseline="0">
                <a:solidFill>
                  <a:schemeClr val="tx1"/>
                </a:solidFill>
                <a:latin typeface="+mn-lt"/>
                <a:ea typeface="+mn-ea"/>
                <a:cs typeface="+mn-cs"/>
              </a:defRPr>
            </a:lvl1pPr>
            <a:extLst/>
          </a:lstStyle>
          <a:p>
            <a:pPr lvl="0"/>
            <a:r>
              <a:rPr kumimoji="0" lang="sk-SK"/>
              <a:t>Kliknite sem, ak chcete pridať popis</a:t>
            </a:r>
          </a:p>
        </p:txBody>
      </p:sp>
      <p:sp>
        <p:nvSpPr>
          <p:cNvPr id="6" name="Rectangle 5"/>
          <p:cNvSpPr>
            <a:spLocks noGrp="1"/>
          </p:cNvSpPr>
          <p:nvPr>
            <p:ph type="dt" sz="half" idx="15"/>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7" name="Rectangle 6"/>
          <p:cNvSpPr>
            <a:spLocks noGrp="1"/>
          </p:cNvSpPr>
          <p:nvPr>
            <p:ph type="sldNum" sz="quarter" idx="16"/>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8" name="Rectangle 7"/>
          <p:cNvSpPr>
            <a:spLocks noGrp="1"/>
          </p:cNvSpPr>
          <p:nvPr>
            <p:ph type="ftr" sz="quarter" idx="17"/>
          </p:nvPr>
        </p:nvSpPr>
        <p:spPr/>
        <p:txBody>
          <a:bodyPr/>
          <a:lstStyle>
            <a:extLst/>
          </a:lstStyle>
          <a:p>
            <a:endParaRPr kumimoji="0" lang="sk-SK"/>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na strane zmiešane">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5" name="Rectangle 4"/>
          <p:cNvSpPr>
            <a:spLocks noGrp="1"/>
          </p:cNvSpPr>
          <p:nvPr>
            <p:ph type="dt" sz="half" idx="14"/>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6" name="Rectangle 5"/>
          <p:cNvSpPr>
            <a:spLocks noGrp="1"/>
          </p:cNvSpPr>
          <p:nvPr>
            <p:ph type="sldNum" sz="quarter" idx="15"/>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8" name="Rectangle 7"/>
          <p:cNvSpPr>
            <a:spLocks noGrp="1"/>
          </p:cNvSpPr>
          <p:nvPr>
            <p:ph type="ftr" sz="quarter" idx="16"/>
          </p:nvPr>
        </p:nvSpPr>
        <p:spPr/>
        <p:txBody>
          <a:bodyPr/>
          <a:lstStyle>
            <a:extLst/>
          </a:lstStyle>
          <a:p>
            <a:endParaRPr kumimoji="0" lang="sk-SK"/>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 na strane na výšku s popismi">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eaLnBrk="1" latinLnBrk="0" hangingPunct="1">
              <a:spcBef>
                <a:spcPct val="20000"/>
              </a:spcBef>
              <a:buFontTx/>
              <a:buNone/>
              <a:defRPr kumimoji="0" lang="sk-SK" sz="1600" baseline="0">
                <a:solidFill>
                  <a:schemeClr val="tx1"/>
                </a:solidFill>
                <a:latin typeface="+mn-lt"/>
                <a:ea typeface="+mn-ea"/>
                <a:cs typeface="+mn-cs"/>
              </a:defRPr>
            </a:lvl1pPr>
            <a:extLst/>
          </a:lstStyle>
          <a:p>
            <a:pPr lvl="0"/>
            <a:r>
              <a:rPr kumimoji="0" lang="sk-SK"/>
              <a:t>Kliknite sem, ak chcete pridať popis</a:t>
            </a:r>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eaLnBrk="1" latinLnBrk="0" hangingPunct="1">
              <a:buFontTx/>
              <a:buNone/>
              <a:defRPr kumimoji="0" lang="sk-SK" sz="1600" baseline="0"/>
            </a:lvl1pPr>
            <a:extLst/>
          </a:lstStyle>
          <a:p>
            <a:pPr lvl="0"/>
            <a:r>
              <a:rPr kumimoji="0" lang="sk-SK"/>
              <a:t>Kliknite sem, ak chcete pridať popis</a:t>
            </a:r>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eaLnBrk="1" latinLnBrk="0" hangingPunct="1">
              <a:buFontTx/>
              <a:buNone/>
              <a:defRPr kumimoji="0" lang="sk-SK" sz="1600" baseline="0"/>
            </a:lvl1pPr>
            <a:extLst/>
          </a:lstStyle>
          <a:p>
            <a:pPr lvl="0"/>
            <a:r>
              <a:rPr kumimoji="0" lang="sk-SK"/>
              <a:t>Kliknite sem, ak chcete pridať popis</a:t>
            </a:r>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eaLnBrk="1" latinLnBrk="0" hangingPunct="1">
              <a:buFontTx/>
              <a:buNone/>
              <a:defRPr kumimoji="0" lang="sk-SK" sz="1600" baseline="0"/>
            </a:lvl1pPr>
            <a:extLst/>
          </a:lstStyle>
          <a:p>
            <a:pPr lvl="0"/>
            <a:r>
              <a:rPr kumimoji="0" lang="sk-SK"/>
              <a:t>Kliknite sem, ak chcete pridať popis</a:t>
            </a:r>
          </a:p>
        </p:txBody>
      </p:sp>
      <p:sp>
        <p:nvSpPr>
          <p:cNvPr id="11" name="Rectangle 10"/>
          <p:cNvSpPr>
            <a:spLocks noGrp="1"/>
          </p:cNvSpPr>
          <p:nvPr>
            <p:ph type="dt" sz="half" idx="31"/>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12" name="Rectangle 11"/>
          <p:cNvSpPr>
            <a:spLocks noGrp="1"/>
          </p:cNvSpPr>
          <p:nvPr>
            <p:ph type="sldNum" sz="quarter" idx="32"/>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5" name="Rectangle 14"/>
          <p:cNvSpPr>
            <a:spLocks noGrp="1"/>
          </p:cNvSpPr>
          <p:nvPr>
            <p:ph type="ftr" sz="quarter" idx="33"/>
          </p:nvPr>
        </p:nvSpPr>
        <p:spPr/>
        <p:txBody>
          <a:bodyPr/>
          <a:lstStyle>
            <a:extLst/>
          </a:lstStyle>
          <a:p>
            <a:endParaRPr kumimoji="0" lang="sk-SK"/>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 na strane na šírku s popismi">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eaLnBrk="1" latinLnBrk="0" hangingPunct="1">
              <a:buFontTx/>
              <a:buNone/>
              <a:defRPr kumimoji="0" lang="sk-SK" sz="1600" baseline="0"/>
            </a:lvl1pPr>
            <a:extLst/>
          </a:lstStyle>
          <a:p>
            <a:pPr lvl="0"/>
            <a:r>
              <a:rPr kumimoji="0" lang="sk-SK"/>
              <a:t>Kliknite sem, ak chcete pridať popis</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eaLnBrk="1" latinLnBrk="0" hangingPunct="1">
              <a:buFontTx/>
              <a:buNone/>
              <a:defRPr kumimoji="0" lang="sk-SK" sz="1600" baseline="0"/>
            </a:lvl1pPr>
            <a:extLst/>
          </a:lstStyle>
          <a:p>
            <a:pPr lvl="0"/>
            <a:r>
              <a:rPr kumimoji="0" lang="sk-SK"/>
              <a:t>Kliknite sem, ak chcete pridať popis</a:t>
            </a:r>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eaLnBrk="1" latinLnBrk="0" hangingPunct="1">
              <a:buFontTx/>
              <a:buNone/>
              <a:defRPr kumimoji="0" lang="sk-SK" sz="1600" baseline="0"/>
            </a:lvl1pPr>
            <a:extLst/>
          </a:lstStyle>
          <a:p>
            <a:pPr lvl="0"/>
            <a:r>
              <a:rPr kumimoji="0" lang="sk-SK"/>
              <a:t>Kliknite sem, ak chcete pridať popis</a:t>
            </a:r>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eaLnBrk="1" latinLnBrk="0" hangingPunct="1">
              <a:buFontTx/>
              <a:buNone/>
              <a:defRPr kumimoji="0" lang="sk-SK" sz="1600" baseline="0"/>
            </a:lvl1pPr>
            <a:extLst/>
          </a:lstStyle>
          <a:p>
            <a:pPr lvl="0"/>
            <a:r>
              <a:rPr kumimoji="0" lang="sk-SK"/>
              <a:t>Kliknite sem, ak chcete pridať popis</a:t>
            </a:r>
          </a:p>
        </p:txBody>
      </p:sp>
      <p:sp>
        <p:nvSpPr>
          <p:cNvPr id="10" name="Rectangle 9"/>
          <p:cNvSpPr>
            <a:spLocks noGrp="1"/>
          </p:cNvSpPr>
          <p:nvPr>
            <p:ph type="dt" sz="half" idx="25"/>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11" name="Rectangle 10"/>
          <p:cNvSpPr>
            <a:spLocks noGrp="1"/>
          </p:cNvSpPr>
          <p:nvPr>
            <p:ph type="sldNum" sz="quarter" idx="26"/>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2" name="Rectangle 11"/>
          <p:cNvSpPr>
            <a:spLocks noGrp="1"/>
          </p:cNvSpPr>
          <p:nvPr>
            <p:ph type="ftr" sz="quarter" idx="27"/>
          </p:nvPr>
        </p:nvSpPr>
        <p:spPr/>
        <p:txBody>
          <a:bodyPr/>
          <a:lstStyle>
            <a:extLst/>
          </a:lstStyle>
          <a:p>
            <a:endParaRPr kumimoji="0" lang="sk-SK"/>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 na strane na výšku s veľkými popismi">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eaLnBrk="1" latinLnBrk="0" hangingPunct="1">
              <a:buFontTx/>
              <a:buNone/>
              <a:defRPr kumimoji="0" lang="sk-SK" sz="2400" baseline="0"/>
            </a:lvl1pPr>
            <a:extLst/>
          </a:lstStyle>
          <a:p>
            <a:pPr lvl="0"/>
            <a:r>
              <a:rPr kumimoji="0" lang="sk-SK"/>
              <a:t>Kliknite sem, ak chcete pridať popis</a:t>
            </a:r>
          </a:p>
        </p:txBody>
      </p:sp>
      <p:sp>
        <p:nvSpPr>
          <p:cNvPr id="8" name="Rectangle 7"/>
          <p:cNvSpPr>
            <a:spLocks noGrp="1"/>
          </p:cNvSpPr>
          <p:nvPr>
            <p:ph type="dt" sz="half" idx="33"/>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9" name="Rectangle 8"/>
          <p:cNvSpPr>
            <a:spLocks noGrp="1"/>
          </p:cNvSpPr>
          <p:nvPr>
            <p:ph type="sldNum" sz="quarter" idx="34"/>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0" name="Rectangle 9"/>
          <p:cNvSpPr>
            <a:spLocks noGrp="1"/>
          </p:cNvSpPr>
          <p:nvPr>
            <p:ph type="ftr" sz="quarter" idx="35"/>
          </p:nvPr>
        </p:nvSpPr>
        <p:spPr/>
        <p:txBody>
          <a:bodyPr/>
          <a:lstStyle>
            <a:extLst/>
          </a:lstStyle>
          <a:p>
            <a:endParaRPr kumimoji="0" lang="sk-SK"/>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 na strane: 1 na výšku a 3 na šírku">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7" name="Rectangle 6"/>
          <p:cNvSpPr>
            <a:spLocks noGrp="1"/>
          </p:cNvSpPr>
          <p:nvPr>
            <p:ph type="dt" sz="half" idx="24"/>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8" name="Rectangle 7"/>
          <p:cNvSpPr>
            <a:spLocks noGrp="1"/>
          </p:cNvSpPr>
          <p:nvPr>
            <p:ph type="sldNum" sz="quarter" idx="25"/>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9" name="Rectangle 8"/>
          <p:cNvSpPr>
            <a:spLocks noGrp="1"/>
          </p:cNvSpPr>
          <p:nvPr>
            <p:ph type="ftr" sz="quarter" idx="26"/>
          </p:nvPr>
        </p:nvSpPr>
        <p:spPr/>
        <p:txBody>
          <a:bodyPr/>
          <a:lstStyle>
            <a:extLst/>
          </a:lstStyle>
          <a:p>
            <a:endParaRPr kumimoji="0" lang="sk-SK"/>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 na strane: 3 na šírku a 2 na výšku">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7" name="Rectangle 6"/>
          <p:cNvSpPr>
            <a:spLocks noGrp="1"/>
          </p:cNvSpPr>
          <p:nvPr>
            <p:ph type="dt" sz="half" idx="29"/>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8" name="Rectangle 7"/>
          <p:cNvSpPr>
            <a:spLocks noGrp="1"/>
          </p:cNvSpPr>
          <p:nvPr>
            <p:ph type="sldNum" sz="quarter" idx="30"/>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0" name="Rectangle 9"/>
          <p:cNvSpPr>
            <a:spLocks noGrp="1"/>
          </p:cNvSpPr>
          <p:nvPr>
            <p:ph type="ftr" sz="quarter" idx="31"/>
          </p:nvPr>
        </p:nvSpPr>
        <p:spPr/>
        <p:txBody>
          <a:bodyPr/>
          <a:lstStyle>
            <a:extLst/>
          </a:lstStyle>
          <a:p>
            <a:endParaRPr kumimoji="0" lang="sk-SK"/>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 na strane: 3 na výšku a 2 na šírku">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7" name="Rectangle 6"/>
          <p:cNvSpPr>
            <a:spLocks noGrp="1"/>
          </p:cNvSpPr>
          <p:nvPr>
            <p:ph type="dt" sz="half" idx="31"/>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8" name="Rectangle 7"/>
          <p:cNvSpPr>
            <a:spLocks noGrp="1"/>
          </p:cNvSpPr>
          <p:nvPr>
            <p:ph type="sldNum" sz="quarter" idx="32"/>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9" name="Rectangle 8"/>
          <p:cNvSpPr>
            <a:spLocks noGrp="1"/>
          </p:cNvSpPr>
          <p:nvPr>
            <p:ph type="ftr" sz="quarter" idx="33"/>
          </p:nvPr>
        </p:nvSpPr>
        <p:spPr/>
        <p:txBody>
          <a:bodyPr/>
          <a:lstStyle>
            <a:extLst/>
          </a:lstStyle>
          <a:p>
            <a:endParaRPr kumimoji="0" lang="sk-SK"/>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Štvorcový s popisom">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7" name="W¥ل云玗İαЂÕØÚáÛ丫:Téxt Plàçèhòlðêr 表¥鷗字㌍_W 6"/>
          <p:cNvSpPr>
            <a:spLocks noGrp="1"/>
          </p:cNvSpPr>
          <p:nvPr>
            <p:ph type="body" sz="quarter" idx="15" hasCustomPrompt="1"/>
          </p:nvPr>
        </p:nvSpPr>
        <p:spPr>
          <a:xfrm>
            <a:off x="3048000" y="4876800"/>
            <a:ext cx="3200400" cy="1295400"/>
          </a:xfrm>
        </p:spPr>
        <p:txBody>
          <a:bodyPr tIns="91440" rIns="9144" bIns="91440" anchor="t"/>
          <a:lstStyle>
            <a:lvl1pPr marL="0" marR="0" indent="0" algn="l" eaLnBrk="1" latinLnBrk="0" hangingPunct="1">
              <a:buFontTx/>
              <a:buNone/>
              <a:defRPr kumimoji="0" lang="sk-SK" sz="1800" i="0"/>
            </a:lvl1pPr>
            <a:extLst/>
          </a:lstStyle>
          <a:p>
            <a:pPr lvl="0"/>
            <a:r>
              <a:rPr kumimoji="0" lang="sk-SK"/>
              <a:t>Kliknite sem, ak chcete pridať popis</a:t>
            </a:r>
          </a:p>
        </p:txBody>
      </p:sp>
      <p:sp>
        <p:nvSpPr>
          <p:cNvPr id="5" name="Rectangle 4"/>
          <p:cNvSpPr>
            <a:spLocks noGrp="1"/>
          </p:cNvSpPr>
          <p:nvPr>
            <p:ph type="dt" sz="half" idx="16"/>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6" name="Rectangle 5"/>
          <p:cNvSpPr>
            <a:spLocks noGrp="1"/>
          </p:cNvSpPr>
          <p:nvPr>
            <p:ph type="sldNum" sz="quarter" idx="17"/>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8" name="Rectangle 7"/>
          <p:cNvSpPr>
            <a:spLocks noGrp="1"/>
          </p:cNvSpPr>
          <p:nvPr>
            <p:ph type="ftr" sz="quarter" idx="18"/>
          </p:nvPr>
        </p:nvSpPr>
        <p:spPr/>
        <p:txBody>
          <a:bodyPr/>
          <a:lstStyle>
            <a:extLst/>
          </a:lstStyle>
          <a:p>
            <a:endParaRPr kumimoji="0" lang="sk-SK"/>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štvorcové na strane s popismi">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7" name="W¥ل云玗İαЂÕØÚáÛ丫:Téxt Plàçèhòlðêr 表¥鷗字㌍_W 6"/>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sk-SK" sz="1800" i="0"/>
            </a:lvl1pPr>
            <a:extLst/>
          </a:lstStyle>
          <a:p>
            <a:pPr lvl="0"/>
            <a:r>
              <a:rPr kumimoji="0" lang="sk-SK"/>
              <a:t>Kliknite sem, ak chcete pridať popis</a:t>
            </a:r>
          </a:p>
        </p:txBody>
      </p:sp>
      <p:sp>
        <p:nvSpPr>
          <p:cNvPr id="8" name="W¥ل云玗İαЂÕØÚáÛ丫:Téxt Plàçèhòlðêr 表¥鷗字㌍_W 7"/>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sk-SK" sz="1800" i="0"/>
            </a:lvl1pPr>
            <a:extLst/>
          </a:lstStyle>
          <a:p>
            <a:pPr lvl="0"/>
            <a:r>
              <a:rPr kumimoji="0" lang="sk-SK"/>
              <a:t>Kliknite sem, ak chcete pridať popis</a:t>
            </a:r>
          </a:p>
        </p:txBody>
      </p:sp>
      <p:sp>
        <p:nvSpPr>
          <p:cNvPr id="9" name="Rectangle 8"/>
          <p:cNvSpPr>
            <a:spLocks noGrp="1"/>
          </p:cNvSpPr>
          <p:nvPr>
            <p:ph type="dt" sz="half" idx="17"/>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10" name="Rectangle 9"/>
          <p:cNvSpPr>
            <a:spLocks noGrp="1"/>
          </p:cNvSpPr>
          <p:nvPr>
            <p:ph type="sldNum" sz="quarter" idx="18"/>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1" name="Rectangle 10"/>
          <p:cNvSpPr>
            <a:spLocks noGrp="1"/>
          </p:cNvSpPr>
          <p:nvPr>
            <p:ph type="ftr" sz="quarter" idx="19"/>
          </p:nvPr>
        </p:nvSpPr>
        <p:spPr/>
        <p:txBody>
          <a:bodyPr/>
          <a:lstStyle>
            <a:extLst/>
          </a:lstStyle>
          <a:p>
            <a:endParaRPr kumimoji="0" lang="sk-SK"/>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Na šírku strany s popismi">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sk-SK"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eaLnBrk="1" latinLnBrk="0" hangingPunct="1">
              <a:spcBef>
                <a:spcPct val="20000"/>
              </a:spcBef>
              <a:buFontTx/>
              <a:buNone/>
              <a:defRPr kumimoji="0" lang="sk-SK" sz="1800" i="0" baseline="0">
                <a:solidFill>
                  <a:schemeClr val="tx1"/>
                </a:solidFill>
                <a:latin typeface="+mn-lt"/>
                <a:ea typeface="+mn-ea"/>
                <a:cs typeface="+mn-cs"/>
              </a:defRPr>
            </a:lvl1pPr>
            <a:extLst/>
          </a:lstStyle>
          <a:p>
            <a:pPr lvl="0"/>
            <a:r>
              <a:rPr kumimoji="0" lang="sk-SK"/>
              <a:t>Kliknite sem, ak chcete pridať popis</a:t>
            </a:r>
          </a:p>
        </p:txBody>
      </p:sp>
      <p:sp>
        <p:nvSpPr>
          <p:cNvPr id="4" name="Rectangle 3"/>
          <p:cNvSpPr>
            <a:spLocks noGrp="1"/>
          </p:cNvSpPr>
          <p:nvPr>
            <p:ph type="dt" sz="half" idx="12"/>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6" name="Rectangle 5"/>
          <p:cNvSpPr>
            <a:spLocks noGrp="1"/>
          </p:cNvSpPr>
          <p:nvPr>
            <p:ph type="sldNum" sz="quarter" idx="13"/>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8" name="Rectangle 7"/>
          <p:cNvSpPr>
            <a:spLocks noGrp="1"/>
          </p:cNvSpPr>
          <p:nvPr>
            <p:ph type="ftr" sz="quarter" idx="14"/>
          </p:nvPr>
        </p:nvSpPr>
        <p:spPr/>
        <p:txBody>
          <a:bodyPr/>
          <a:lstStyle>
            <a:extLst/>
          </a:lstStyle>
          <a:p>
            <a:endParaRPr kumimoji="0" lang="sk-SK"/>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tický">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4" name="W¥ل云玗İαЂÕØÚáÛ丫:Téxt Plàçèhòlðêr 表¥鷗字㌍_W 3"/>
          <p:cNvSpPr>
            <a:spLocks noGrp="1"/>
          </p:cNvSpPr>
          <p:nvPr>
            <p:ph type="body" sz="quarter" idx="12" hasCustomPrompt="1"/>
          </p:nvPr>
        </p:nvSpPr>
        <p:spPr>
          <a:xfrm>
            <a:off x="457200" y="4876800"/>
            <a:ext cx="8229600" cy="1447800"/>
          </a:xfrm>
        </p:spPr>
        <p:txBody>
          <a:bodyPr tIns="91440" rIns="9144" bIns="91440" anchor="t"/>
          <a:lstStyle>
            <a:lvl1pPr marL="0" marR="0" indent="0" algn="l" eaLnBrk="1" latinLnBrk="0" hangingPunct="1">
              <a:buFontTx/>
              <a:buNone/>
              <a:defRPr kumimoji="0" lang="sk-SK" sz="1800" i="0"/>
            </a:lvl1pPr>
            <a:extLst/>
          </a:lstStyle>
          <a:p>
            <a:pPr lvl="0"/>
            <a:r>
              <a:rPr kumimoji="0" lang="sk-SK"/>
              <a:t>Kliknite sem, ak chcete pridať popis</a:t>
            </a:r>
          </a:p>
        </p:txBody>
      </p:sp>
      <p:sp>
        <p:nvSpPr>
          <p:cNvPr id="5" name="Rectangle 4"/>
          <p:cNvSpPr>
            <a:spLocks noGrp="1"/>
          </p:cNvSpPr>
          <p:nvPr>
            <p:ph type="dt" sz="half" idx="31"/>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6" name="Rectangle 5"/>
          <p:cNvSpPr>
            <a:spLocks noGrp="1"/>
          </p:cNvSpPr>
          <p:nvPr>
            <p:ph type="sldNum" sz="quarter" idx="32"/>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7" name="Rectangle 6"/>
          <p:cNvSpPr>
            <a:spLocks noGrp="1"/>
          </p:cNvSpPr>
          <p:nvPr>
            <p:ph type="ftr" sz="quarter" idx="33"/>
          </p:nvPr>
        </p:nvSpPr>
        <p:spPr/>
        <p:txBody>
          <a:bodyPr/>
          <a:lstStyle>
            <a:extLst/>
          </a:lstStyle>
          <a:p>
            <a:endParaRPr kumimoji="0" lang="sk-SK"/>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extLst/>
          </a:lstStyle>
          <a:p>
            <a:pPr eaLnBrk="1" latinLnBrk="0" hangingPunct="1"/>
            <a:r>
              <a:rPr lang="sk-SK" smtClean="0"/>
              <a:t>Kliknite sem a upravte štýl predlohy nadpisov.</a:t>
            </a:r>
            <a:endParaRPr/>
          </a:p>
        </p:txBody>
      </p:sp>
      <p:sp>
        <p:nvSpPr>
          <p:cNvPr id="14" name="Rectangle 6"/>
          <p:cNvSpPr>
            <a:spLocks noGrp="1"/>
          </p:cNvSpPr>
          <p:nvPr>
            <p:ph idx="1"/>
          </p:nvPr>
        </p:nvSpPr>
        <p:spPr/>
        <p:txBody>
          <a:bodyPr/>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a:p>
        </p:txBody>
      </p:sp>
      <p:sp>
        <p:nvSpPr>
          <p:cNvPr id="2" name="Rectangle 7"/>
          <p:cNvSpPr>
            <a:spLocks noGrp="1"/>
          </p:cNvSpPr>
          <p:nvPr>
            <p:ph type="dt" sz="half" idx="10"/>
          </p:nvPr>
        </p:nvSpPr>
        <p:spPr/>
        <p:txBody>
          <a:bodyPr/>
          <a:lstStyle>
            <a:extLst/>
          </a:lstStyle>
          <a:p>
            <a:fld id="{ACB2EC6F-6501-4E04-BD6C-A8A6CABB2C5B}" type="datetimeFigureOut">
              <a:rPr/>
              <a:pPr/>
              <a:t>30. 6. 2006</a:t>
            </a:fld>
            <a:endParaRPr kumimoji="0" lang="sk-SK"/>
          </a:p>
        </p:txBody>
      </p:sp>
      <p:sp>
        <p:nvSpPr>
          <p:cNvPr id="27" name="Rectangle 19"/>
          <p:cNvSpPr>
            <a:spLocks noGrp="1"/>
          </p:cNvSpPr>
          <p:nvPr>
            <p:ph type="ftr" sz="quarter" idx="11"/>
          </p:nvPr>
        </p:nvSpPr>
        <p:spPr/>
        <p:txBody>
          <a:bodyPr/>
          <a:lstStyle>
            <a:extLst/>
          </a:lstStyle>
          <a:p>
            <a:endParaRPr kumimoji="0" lang="sk-SK"/>
          </a:p>
        </p:txBody>
      </p:sp>
      <p:sp>
        <p:nvSpPr>
          <p:cNvPr id="24" name="Rectangle 26"/>
          <p:cNvSpPr>
            <a:spLocks noGrp="1"/>
          </p:cNvSpPr>
          <p:nvPr>
            <p:ph type="sldNum" sz="quarter" idx="12"/>
          </p:nvPr>
        </p:nvSpPr>
        <p:spPr/>
        <p:txBody>
          <a:bodyPr/>
          <a:lstStyle>
            <a:extLst/>
          </a:lstStyle>
          <a:p>
            <a:fld id="{963B0023-0CED-47F7-85AE-654F0B232C29}" type="slidenum">
              <a:rPr/>
              <a:pPr/>
              <a:t>‹#›</a:t>
            </a:fld>
            <a:endParaRPr kumimoji="0" lang="sk-S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Prázdna strana">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Na výšku strany s popismi">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lang="sk-SK" sz="1800" i="0" baseline="0">
                <a:solidFill>
                  <a:schemeClr val="tx1"/>
                </a:solidFill>
                <a:latin typeface="+mn-lt"/>
                <a:ea typeface="+mn-ea"/>
                <a:cs typeface="+mn-cs"/>
              </a:defRPr>
            </a:lvl1pPr>
            <a:extLst/>
          </a:lstStyle>
          <a:p>
            <a:pPr lvl="0"/>
            <a:r>
              <a:rPr kumimoji="0" lang="sk-SK"/>
              <a:t>Kliknite sem, ak chcete pridať popis</a:t>
            </a:r>
          </a:p>
        </p:txBody>
      </p:sp>
      <p:sp>
        <p:nvSpPr>
          <p:cNvPr id="4" name="Rectangle 3"/>
          <p:cNvSpPr>
            <a:spLocks noGrp="1"/>
          </p:cNvSpPr>
          <p:nvPr>
            <p:ph type="dt" sz="half" idx="12"/>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5" name="Rectangle 4"/>
          <p:cNvSpPr>
            <a:spLocks noGrp="1"/>
          </p:cNvSpPr>
          <p:nvPr>
            <p:ph type="sldNum" sz="quarter" idx="13"/>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6" name="Rectangle 5"/>
          <p:cNvSpPr>
            <a:spLocks noGrp="1"/>
          </p:cNvSpPr>
          <p:nvPr>
            <p:ph type="ftr" sz="quarter" idx="14"/>
          </p:nvPr>
        </p:nvSpPr>
        <p:spPr/>
        <p:txBody>
          <a:bodyPr/>
          <a:lstStyle>
            <a:extLst/>
          </a:lstStyle>
          <a:p>
            <a:endParaRPr kumimoji="0" lang="sk-SK"/>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Na šírku strany (celá obrazovka)">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a:buFontTx/>
              <a:buNone/>
            </a:pPr>
            <a:r>
              <a:rPr kumimoji="0" lang="sk-SK" i="0"/>
              <a:t>Ak chcete pridať obrázok na celú stranu,</a:t>
            </a:r>
            <a:r>
              <a:rPr kumimoji="0" lang="sk-SK" i="0" baseline="0"/>
              <a:t> kliknite </a:t>
            </a:r>
            <a:r>
              <a:rPr kumimoji="0" lang="sk-SK" i="0"/>
              <a:t>na ikonu</a:t>
            </a:r>
            <a:endParaRPr kumimoji="0" lang="sk-SK" i="0" baseline="0"/>
          </a:p>
          <a:p>
            <a:pPr marL="0" marR="0" indent="0" algn="ctr">
              <a:buFontTx/>
              <a:buNone/>
            </a:pPr>
            <a:endParaRPr kumimoji="0" lang="sk-SK" i="0"/>
          </a:p>
          <a:p>
            <a:pPr algn="ctr">
              <a:buFontTx/>
              <a:buNone/>
            </a:pPr>
            <a:endParaRPr kumimoji="0" lang="sk-SK" i="0"/>
          </a:p>
          <a:p>
            <a:pPr algn="ctr">
              <a:buFontTx/>
              <a:buNone/>
            </a:pPr>
            <a:endParaRPr kumimoji="0" lang="sk-SK" i="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kcia albumu">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eaLnBrk="1" latinLnBrk="0" hangingPunct="1">
              <a:defRPr kumimoji="0" lang="sk-SK" baseline="0"/>
            </a:lvl1pPr>
            <a:extLst/>
          </a:lstStyle>
          <a:p>
            <a:r>
              <a:rPr kumimoji="0" lang="sk-SK"/>
              <a:t>Kliknite sem, ak chcete pridať nadpis sekcie</a:t>
            </a:r>
          </a:p>
        </p:txBody>
      </p:sp>
      <p:sp>
        <p:nvSpPr>
          <p:cNvPr id="27" name="Rectangle 11"/>
          <p:cNvSpPr>
            <a:spLocks noGrp="1"/>
          </p:cNvSpPr>
          <p:nvPr>
            <p:ph type="body" sz="quarter" idx="14" hasCustomPrompt="1"/>
          </p:nvPr>
        </p:nvSpPr>
        <p:spPr>
          <a:xfrm>
            <a:off x="752670" y="5600700"/>
            <a:ext cx="7772400" cy="838200"/>
          </a:xfrm>
        </p:spPr>
        <p:txBody>
          <a:bodyPr vert="horz" tIns="0"/>
          <a:lstStyle>
            <a:lvl1pPr eaLnBrk="1" latinLnBrk="0" hangingPunct="1">
              <a:buFontTx/>
              <a:buNone/>
              <a:defRPr kumimoji="0" lang="sk-SK" sz="1800"/>
            </a:lvl1pPr>
            <a:extLst/>
          </a:lstStyle>
          <a:p>
            <a:pPr lvl="0"/>
            <a:r>
              <a:rPr kumimoji="0" lang="sk-SK"/>
              <a:t>Kliknite sem a zadajte podnadpis.</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sk-SK" smtClean="0"/>
              <a:t>Ak chcete pridať obrázok, kliknite na ikonu</a:t>
            </a:r>
            <a:endParaRPr/>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sk-SK" smtClean="0"/>
              <a:t>Ak chcete pridať obrázok, kliknite na ikonu</a:t>
            </a:r>
            <a:endParaRPr/>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0" hangingPunct="1"/>
            <a:r>
              <a:rPr lang="sk-SK" smtClean="0"/>
              <a:t>Ak chcete pridať obrázok, kliknite na ikonu</a:t>
            </a:r>
            <a:endParaRPr/>
          </a:p>
        </p:txBody>
      </p:sp>
      <p:sp>
        <p:nvSpPr>
          <p:cNvPr id="8" name="Rectangle 7"/>
          <p:cNvSpPr>
            <a:spLocks noGrp="1"/>
          </p:cNvSpPr>
          <p:nvPr>
            <p:ph type="dt" sz="half" idx="17"/>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9" name="Rectangle 8"/>
          <p:cNvSpPr>
            <a:spLocks noGrp="1"/>
          </p:cNvSpPr>
          <p:nvPr>
            <p:ph type="sldNum" sz="quarter" idx="18"/>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0" name="Rectangle 9"/>
          <p:cNvSpPr>
            <a:spLocks noGrp="1"/>
          </p:cNvSpPr>
          <p:nvPr>
            <p:ph type="ftr" sz="quarter" idx="19"/>
          </p:nvPr>
        </p:nvSpPr>
        <p:spPr/>
        <p:txBody>
          <a:bodyPr/>
          <a:lstStyle>
            <a:extLst/>
          </a:lstStyle>
          <a:p>
            <a:endParaRPr kumimoji="0" lang="sk-SK"/>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 na strane na výšku s popismi">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6" name="Rectangle 5"/>
          <p:cNvSpPr>
            <a:spLocks noGrp="1"/>
          </p:cNvSpPr>
          <p:nvPr>
            <p:ph type="dt" sz="half" idx="16"/>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7" name="Rectangle 6"/>
          <p:cNvSpPr>
            <a:spLocks noGrp="1"/>
          </p:cNvSpPr>
          <p:nvPr>
            <p:ph type="sldNum" sz="quarter" idx="17"/>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8" name="Rectangle 7"/>
          <p:cNvSpPr>
            <a:spLocks noGrp="1"/>
          </p:cNvSpPr>
          <p:nvPr>
            <p:ph type="ftr" sz="quarter" idx="18"/>
          </p:nvPr>
        </p:nvSpPr>
        <p:spPr/>
        <p:txBody>
          <a:bodyPr/>
          <a:lstStyle>
            <a:extLst/>
          </a:lstStyle>
          <a:p>
            <a:endParaRPr kumimoji="0" lang="sk-SK"/>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na strane na šírku s popismi">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0" algn="ctr" eaLnBrk="1" latinLnBrk="0" hangingPunct="1"/>
            <a:r>
              <a:rPr lang="sk-SK" smtClean="0"/>
              <a:t>Ak chcete pridať obrázok, kliknite na ikonu</a:t>
            </a:r>
            <a:endParaRPr/>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6" name="Rectangle 5"/>
          <p:cNvSpPr>
            <a:spLocks noGrp="1"/>
          </p:cNvSpPr>
          <p:nvPr>
            <p:ph type="dt" sz="half" idx="18"/>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7" name="Rectangle 6"/>
          <p:cNvSpPr>
            <a:spLocks noGrp="1"/>
          </p:cNvSpPr>
          <p:nvPr>
            <p:ph type="sldNum" sz="quarter" idx="19"/>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9" name="Rectangle 8"/>
          <p:cNvSpPr>
            <a:spLocks noGrp="1"/>
          </p:cNvSpPr>
          <p:nvPr>
            <p:ph type="ftr" sz="quarter" idx="20"/>
          </p:nvPr>
        </p:nvSpPr>
        <p:spPr/>
        <p:txBody>
          <a:bodyPr/>
          <a:lstStyle>
            <a:extLst/>
          </a:lstStyle>
          <a:p>
            <a:endParaRPr kumimoji="0" lang="sk-SK"/>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na strane zmiešane s popismi">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0" marR="0" indent="1588" algn="ctr" eaLnBrk="1" latinLnBrk="0" hangingPunct="1"/>
            <a:r>
              <a:rPr lang="sk-SK" smtClean="0"/>
              <a:t>Ak chcete pridať obrázok, kliknite na ikonu</a:t>
            </a:r>
            <a:endParaRPr/>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eaLnBrk="1" latinLnBrk="0" hangingPunct="1">
              <a:spcBef>
                <a:spcPct val="20000"/>
              </a:spcBef>
              <a:buFontTx/>
              <a:buNone/>
              <a:defRPr kumimoji="0" lang="sk-SK" sz="1800" i="0" baseline="0">
                <a:solidFill>
                  <a:schemeClr val="tx1"/>
                </a:solidFill>
                <a:latin typeface="+mn-lt"/>
                <a:ea typeface="+mn-ea"/>
                <a:cs typeface="+mn-cs"/>
              </a:defRPr>
            </a:lvl1pPr>
            <a:extLst/>
          </a:lstStyle>
          <a:p>
            <a:pPr lvl="0"/>
            <a:r>
              <a:rPr kumimoji="0" lang="sk-SK"/>
              <a:t>Kliknite sem, ak chcete pridať popis</a:t>
            </a:r>
          </a:p>
        </p:txBody>
      </p:sp>
      <p:sp>
        <p:nvSpPr>
          <p:cNvPr id="5" name="Rectangle 4"/>
          <p:cNvSpPr>
            <a:spLocks noGrp="1"/>
          </p:cNvSpPr>
          <p:nvPr>
            <p:ph type="dt" sz="half" idx="14"/>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7" name="Rectangle 6"/>
          <p:cNvSpPr>
            <a:spLocks noGrp="1"/>
          </p:cNvSpPr>
          <p:nvPr>
            <p:ph type="sldNum" sz="quarter" idx="15"/>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8" name="Rectangle 7"/>
          <p:cNvSpPr>
            <a:spLocks noGrp="1"/>
          </p:cNvSpPr>
          <p:nvPr>
            <p:ph type="ftr" sz="quarter" idx="16"/>
          </p:nvPr>
        </p:nvSpPr>
        <p:spPr/>
        <p:txBody>
          <a:bodyPr/>
          <a:lstStyle>
            <a:extLst/>
          </a:lstStyle>
          <a:p>
            <a:endParaRPr kumimoji="0" lang="sk-SK"/>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na strane na výšku s popismi">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342900" indent="-342900" algn="ctr" eaLnBrk="1" latinLnBrk="0" hangingPunct="1"/>
            <a:r>
              <a:rPr lang="sk-SK" smtClean="0"/>
              <a:t>Ak chcete pridať obrázok, kliknite na ikonu</a:t>
            </a:r>
            <a:endParaRPr/>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342900" indent="-342900" algn="ctr" eaLnBrk="1" latinLnBrk="0" hangingPunct="1"/>
            <a:r>
              <a:rPr lang="sk-SK" smtClean="0"/>
              <a:t>Ak chcete pridať obrázok, kliknite na ikonu</a:t>
            </a:r>
            <a:endParaRPr/>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sk-SK" sz="2400" i="0">
                <a:solidFill>
                  <a:schemeClr val="tx1"/>
                </a:solidFill>
                <a:latin typeface="+mn-lt"/>
                <a:ea typeface="+mn-ea"/>
                <a:cs typeface="+mn-cs"/>
              </a:defRPr>
            </a:lvl1pPr>
            <a:extLst/>
          </a:lstStyle>
          <a:p>
            <a:pPr marL="342900" indent="-342900" algn="ctr" eaLnBrk="1" latinLnBrk="0" hangingPunct="1"/>
            <a:r>
              <a:rPr lang="sk-SK" smtClean="0"/>
              <a:t>Ak chcete pridať obrázok, kliknite na ikonu</a:t>
            </a:r>
            <a:endParaRPr/>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eaLnBrk="1" latinLnBrk="0" hangingPunct="1">
              <a:spcBef>
                <a:spcPct val="20000"/>
              </a:spcBef>
              <a:buFontTx/>
              <a:buNone/>
              <a:defRPr kumimoji="0" lang="sk-SK" sz="1800" baseline="0">
                <a:solidFill>
                  <a:schemeClr val="tx1"/>
                </a:solidFill>
                <a:latin typeface="+mn-lt"/>
                <a:ea typeface="+mn-ea"/>
                <a:cs typeface="+mn-cs"/>
              </a:defRPr>
            </a:lvl1pPr>
            <a:extLst/>
          </a:lstStyle>
          <a:p>
            <a:pPr lvl="0"/>
            <a:r>
              <a:rPr kumimoji="0" lang="sk-SK"/>
              <a:t>Kliknite sem, ak chcete pridať popis</a:t>
            </a:r>
          </a:p>
        </p:txBody>
      </p:sp>
      <p:sp>
        <p:nvSpPr>
          <p:cNvPr id="8" name="Rectangle 7"/>
          <p:cNvSpPr>
            <a:spLocks noGrp="1"/>
          </p:cNvSpPr>
          <p:nvPr>
            <p:ph type="dt" sz="half" idx="16"/>
          </p:nvPr>
        </p:nvSpPr>
        <p:spPr/>
        <p:txBody>
          <a:bodyPr/>
          <a:lstStyle>
            <a:extLst/>
          </a:lstStyle>
          <a:p>
            <a:fld id="{F30C84A2-23CF-44F5-B813-5187ED5C7D1C}" type="datetimeFigureOut">
              <a:rPr kumimoji="0" lang="sk-SK" sz="1200">
                <a:solidFill>
                  <a:schemeClr val="tx2"/>
                </a:solidFill>
              </a:rPr>
              <a:pPr/>
              <a:t>16. 3. 2014</a:t>
            </a:fld>
            <a:endParaRPr kumimoji="0" lang="sk-SK"/>
          </a:p>
        </p:txBody>
      </p:sp>
      <p:sp>
        <p:nvSpPr>
          <p:cNvPr id="9" name="Rectangle 8"/>
          <p:cNvSpPr>
            <a:spLocks noGrp="1"/>
          </p:cNvSpPr>
          <p:nvPr>
            <p:ph type="sldNum" sz="quarter" idx="17"/>
          </p:nvPr>
        </p:nvSpPr>
        <p:spPr/>
        <p:txBody>
          <a:bodyPr/>
          <a:lstStyle>
            <a:extLst/>
          </a:lstStyle>
          <a:p>
            <a:pPr algn="r"/>
            <a:fld id="{F99EC173-99AE-4773-AB25-02E469A13EAE}" type="slidenum">
              <a:rPr kumimoji="0" lang="sk-SK" sz="1200">
                <a:solidFill>
                  <a:schemeClr val="tx2"/>
                </a:solidFill>
              </a:rPr>
              <a:pPr algn="r"/>
              <a:t>‹#›</a:t>
            </a:fld>
            <a:endParaRPr kumimoji="0" lang="sk-SK"/>
          </a:p>
        </p:txBody>
      </p:sp>
      <p:sp>
        <p:nvSpPr>
          <p:cNvPr id="10" name="Rectangle 9"/>
          <p:cNvSpPr>
            <a:spLocks noGrp="1"/>
          </p:cNvSpPr>
          <p:nvPr>
            <p:ph type="ftr" sz="quarter" idx="18"/>
          </p:nvPr>
        </p:nvSpPr>
        <p:spPr/>
        <p:txBody>
          <a:bodyPr/>
          <a:lstStyle>
            <a:extLst/>
          </a:lstStyle>
          <a:p>
            <a:endParaRPr kumimoji="0" lang="sk-SK"/>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extLst/>
          </a:lstStyle>
          <a:p>
            <a:pPr eaLnBrk="1" latinLnBrk="0" hangingPunct="1"/>
            <a:r>
              <a:rPr kumimoji="0" lang="sk-SK" smtClean="0"/>
              <a:t>Kliknite sem a upravte štýl predlohy nadpisov.</a:t>
            </a:r>
            <a:endParaRPr kumimoji="0" lang="en-US" smtClean="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extLst/>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eaLnBrk="1" latinLnBrk="0" hangingPunct="1">
              <a:defRPr kumimoji="0" lang="sk-SK" sz="1200">
                <a:solidFill>
                  <a:schemeClr val="tx2"/>
                </a:solidFill>
              </a:defRPr>
            </a:lvl1pPr>
            <a:extLst/>
          </a:lstStyle>
          <a:p>
            <a:fld id="{F30C84A2-23CF-44F5-B813-5187ED5C7D1C}" type="datetimeFigureOut">
              <a:rPr kumimoji="0" lang="sk-SK" sz="1200">
                <a:solidFill>
                  <a:schemeClr val="tx2"/>
                </a:solidFill>
              </a:rPr>
              <a:pPr/>
              <a:t>16. 3. 2014</a:t>
            </a:fld>
            <a:endParaRPr kumimoji="0" lang="sk-SK" sz="120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eaLnBrk="1" latinLnBrk="0" hangingPunct="1">
              <a:defRPr kumimoji="0" lang="sk-SK" sz="1200">
                <a:solidFill>
                  <a:schemeClr val="tx2"/>
                </a:solidFill>
              </a:defRPr>
            </a:lvl1pPr>
            <a:extLst/>
          </a:lstStyle>
          <a:p>
            <a:pPr algn="ctr"/>
            <a:endParaRPr kumimoji="0" lang="sk-SK" sz="120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eaLnBrk="1" latinLnBrk="0" hangingPunct="1">
              <a:defRPr kumimoji="0" lang="sk-SK" sz="1200">
                <a:solidFill>
                  <a:schemeClr val="tx2"/>
                </a:solidFill>
              </a:defRPr>
            </a:lvl1pPr>
            <a:extLst/>
          </a:lstStyle>
          <a:p>
            <a:pPr algn="r"/>
            <a:fld id="{F99EC173-99AE-4773-AB25-02E469A13EAE}" type="slidenum">
              <a:rPr kumimoji="0" lang="sk-SK" sz="1200">
                <a:solidFill>
                  <a:schemeClr val="tx2"/>
                </a:solidFill>
              </a:rPr>
              <a:pPr algn="r"/>
              <a:t>‹#›</a:t>
            </a:fld>
            <a:endParaRPr kumimoji="0" lang="sk-SK"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iming>
    <p:tnLst>
      <p:par>
        <p:cTn id="1" dur="indefinite" restart="never" nodeType="tmRoot"/>
      </p:par>
    </p:tnLst>
  </p:timing>
  <p:txStyles>
    <p:titleStyle>
      <a:lvl1pPr algn="l" rtl="0" eaLnBrk="1" latinLnBrk="0" hangingPunct="1">
        <a:spcBef>
          <a:spcPct val="0"/>
        </a:spcBef>
        <a:buNone/>
        <a:defRPr kumimoji="0" lang="sk-SK"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lang="sk-SK">
          <a:solidFill>
            <a:schemeClr val="tx2"/>
          </a:solidFill>
        </a:defRPr>
      </a:lvl2pPr>
      <a:lvl3pPr eaLnBrk="1" latinLnBrk="0" hangingPunct="1">
        <a:defRPr kumimoji="0" lang="sk-SK">
          <a:solidFill>
            <a:schemeClr val="tx2"/>
          </a:solidFill>
        </a:defRPr>
      </a:lvl3pPr>
      <a:lvl4pPr eaLnBrk="1" latinLnBrk="0" hangingPunct="1">
        <a:defRPr kumimoji="0" lang="sk-SK">
          <a:solidFill>
            <a:schemeClr val="tx2"/>
          </a:solidFill>
        </a:defRPr>
      </a:lvl4pPr>
      <a:lvl5pPr eaLnBrk="1" latinLnBrk="0" hangingPunct="1">
        <a:defRPr kumimoji="0" lang="sk-SK">
          <a:solidFill>
            <a:schemeClr val="tx2"/>
          </a:solidFill>
        </a:defRPr>
      </a:lvl5pPr>
      <a:lvl6pPr eaLnBrk="1" latinLnBrk="0" hangingPunct="1">
        <a:defRPr kumimoji="0" lang="sk-SK">
          <a:solidFill>
            <a:schemeClr val="tx2"/>
          </a:solidFill>
        </a:defRPr>
      </a:lvl6pPr>
      <a:lvl7pPr eaLnBrk="1" latinLnBrk="0" hangingPunct="1">
        <a:defRPr kumimoji="0" lang="sk-SK">
          <a:solidFill>
            <a:schemeClr val="tx2"/>
          </a:solidFill>
        </a:defRPr>
      </a:lvl7pPr>
      <a:lvl8pPr eaLnBrk="1" latinLnBrk="0" hangingPunct="1">
        <a:defRPr kumimoji="0" lang="sk-SK">
          <a:solidFill>
            <a:schemeClr val="tx2"/>
          </a:solidFill>
        </a:defRPr>
      </a:lvl8pPr>
      <a:lvl9pPr eaLnBrk="1" latinLnBrk="0" hangingPunct="1">
        <a:defRPr kumimoji="0" lang="sk-SK">
          <a:solidFill>
            <a:schemeClr val="tx2"/>
          </a:solidFill>
        </a:defRPr>
      </a:lvl9pPr>
      <a:extLst/>
    </p:titleStyle>
    <p:bodyStyle>
      <a:lvl1pPr marL="342900" indent="-342900" algn="l" rtl="0" eaLnBrk="1" latinLnBrk="0" hangingPunct="1">
        <a:spcBef>
          <a:spcPct val="20000"/>
        </a:spcBef>
        <a:buChar char="•"/>
        <a:defRPr kumimoji="0" lang="sk-SK" sz="2400">
          <a:solidFill>
            <a:schemeClr val="tx1"/>
          </a:solidFill>
          <a:latin typeface="+mn-lt"/>
          <a:ea typeface="+mn-ea"/>
          <a:cs typeface="+mn-cs"/>
        </a:defRPr>
      </a:lvl1pPr>
      <a:lvl2pPr marL="742950" indent="-285750" algn="l" rtl="0" eaLnBrk="1" latinLnBrk="0" hangingPunct="1">
        <a:spcBef>
          <a:spcPct val="20000"/>
        </a:spcBef>
        <a:buChar char="–"/>
        <a:defRPr kumimoji="0" lang="sk-SK" sz="2400">
          <a:solidFill>
            <a:schemeClr val="tx1"/>
          </a:solidFill>
          <a:latin typeface="+mn-lt"/>
          <a:ea typeface="+mn-ea"/>
          <a:cs typeface="+mn-cs"/>
        </a:defRPr>
      </a:lvl2pPr>
      <a:lvl3pPr marL="1143000" indent="-228600" algn="l" rtl="0" eaLnBrk="1" latinLnBrk="0" hangingPunct="1">
        <a:spcBef>
          <a:spcPct val="20000"/>
        </a:spcBef>
        <a:buChar char="•"/>
        <a:defRPr kumimoji="0" lang="sk-SK" sz="2000">
          <a:solidFill>
            <a:schemeClr val="tx1"/>
          </a:solidFill>
          <a:latin typeface="+mn-lt"/>
          <a:ea typeface="+mn-ea"/>
          <a:cs typeface="+mn-cs"/>
        </a:defRPr>
      </a:lvl3pPr>
      <a:lvl4pPr marL="1600200" indent="-228600" algn="l" rtl="0" eaLnBrk="1" latinLnBrk="0" hangingPunct="1">
        <a:spcBef>
          <a:spcPct val="20000"/>
        </a:spcBef>
        <a:buChar char="–"/>
        <a:defRPr kumimoji="0" lang="sk-SK" sz="1800">
          <a:solidFill>
            <a:schemeClr val="tx1"/>
          </a:solidFill>
          <a:latin typeface="+mn-lt"/>
          <a:ea typeface="+mn-ea"/>
          <a:cs typeface="+mn-cs"/>
        </a:defRPr>
      </a:lvl4pPr>
      <a:lvl5pPr marL="2057400" indent="-228600" algn="l" rtl="0" eaLnBrk="1" latinLnBrk="0" hangingPunct="1">
        <a:spcBef>
          <a:spcPct val="20000"/>
        </a:spcBef>
        <a:buChar char="»"/>
        <a:defRPr kumimoji="0" lang="sk-SK" sz="1600">
          <a:solidFill>
            <a:schemeClr val="tx1"/>
          </a:solidFill>
          <a:latin typeface="+mn-lt"/>
          <a:ea typeface="+mn-ea"/>
          <a:cs typeface="+mn-cs"/>
        </a:defRPr>
      </a:lvl5pPr>
      <a:lvl6pPr marL="2514600" indent="-228600" algn="l" rtl="0" eaLnBrk="1" latinLnBrk="0" hangingPunct="1">
        <a:spcBef>
          <a:spcPct val="20000"/>
        </a:spcBef>
        <a:buChar char="•"/>
        <a:defRPr kumimoji="0" lang="sk-SK" sz="2000">
          <a:solidFill>
            <a:schemeClr val="tx1"/>
          </a:solidFill>
          <a:latin typeface="+mn-lt"/>
          <a:ea typeface="+mn-ea"/>
          <a:cs typeface="+mn-cs"/>
        </a:defRPr>
      </a:lvl6pPr>
      <a:lvl7pPr marL="2971800" indent="-228600" algn="l" rtl="0" eaLnBrk="1" latinLnBrk="0" hangingPunct="1">
        <a:spcBef>
          <a:spcPct val="20000"/>
        </a:spcBef>
        <a:buChar char="•"/>
        <a:defRPr kumimoji="0" lang="sk-SK" sz="2000">
          <a:solidFill>
            <a:schemeClr val="tx1"/>
          </a:solidFill>
          <a:latin typeface="+mn-lt"/>
          <a:ea typeface="+mn-ea"/>
          <a:cs typeface="+mn-cs"/>
        </a:defRPr>
      </a:lvl7pPr>
      <a:lvl8pPr marL="3429000" indent="-228600" algn="l" rtl="0" eaLnBrk="1" latinLnBrk="0" hangingPunct="1">
        <a:spcBef>
          <a:spcPct val="20000"/>
        </a:spcBef>
        <a:buChar char="•"/>
        <a:defRPr kumimoji="0" lang="sk-SK" sz="2000">
          <a:solidFill>
            <a:schemeClr val="tx1"/>
          </a:solidFill>
          <a:latin typeface="+mn-lt"/>
          <a:ea typeface="+mn-ea"/>
          <a:cs typeface="+mn-cs"/>
        </a:defRPr>
      </a:lvl8pPr>
      <a:lvl9pPr marL="3886200" indent="-228600" algn="l" rtl="0" eaLnBrk="1" latinLnBrk="0" hangingPunct="1">
        <a:spcBef>
          <a:spcPct val="20000"/>
        </a:spcBef>
        <a:buChar char="•"/>
        <a:defRPr kumimoji="0" lang="sk-SK" sz="2000">
          <a:solidFill>
            <a:schemeClr val="tx1"/>
          </a:solidFill>
          <a:latin typeface="+mn-lt"/>
          <a:ea typeface="+mn-ea"/>
          <a:cs typeface="+mn-cs"/>
        </a:defRPr>
      </a:lvl9pPr>
      <a:extLst/>
    </p:bodyStyle>
    <p:otherStyle>
      <a:lvl1pPr marL="0" algn="l" rtl="0" eaLnBrk="1" latinLnBrk="0" hangingPunct="1">
        <a:defRPr kumimoji="0" lang="sk-SK">
          <a:solidFill>
            <a:schemeClr val="tx1"/>
          </a:solidFill>
          <a:latin typeface="+mn-lt"/>
          <a:ea typeface="+mn-ea"/>
          <a:cs typeface="+mn-cs"/>
        </a:defRPr>
      </a:lvl1pPr>
      <a:lvl2pPr marL="457200" algn="l" rtl="0" eaLnBrk="1" latinLnBrk="0" hangingPunct="1">
        <a:defRPr kumimoji="0" lang="sk-SK">
          <a:solidFill>
            <a:schemeClr val="tx1"/>
          </a:solidFill>
          <a:latin typeface="+mn-lt"/>
          <a:ea typeface="+mn-ea"/>
          <a:cs typeface="+mn-cs"/>
        </a:defRPr>
      </a:lvl2pPr>
      <a:lvl3pPr marL="914400" algn="l" rtl="0" eaLnBrk="1" latinLnBrk="0" hangingPunct="1">
        <a:defRPr kumimoji="0" lang="sk-SK">
          <a:solidFill>
            <a:schemeClr val="tx1"/>
          </a:solidFill>
          <a:latin typeface="+mn-lt"/>
          <a:ea typeface="+mn-ea"/>
          <a:cs typeface="+mn-cs"/>
        </a:defRPr>
      </a:lvl3pPr>
      <a:lvl4pPr marL="1371600" algn="l" rtl="0" eaLnBrk="1" latinLnBrk="0" hangingPunct="1">
        <a:defRPr kumimoji="0" lang="sk-SK">
          <a:solidFill>
            <a:schemeClr val="tx1"/>
          </a:solidFill>
          <a:latin typeface="+mn-lt"/>
          <a:ea typeface="+mn-ea"/>
          <a:cs typeface="+mn-cs"/>
        </a:defRPr>
      </a:lvl4pPr>
      <a:lvl5pPr marL="1828800" algn="l" rtl="0" eaLnBrk="1" latinLnBrk="0" hangingPunct="1">
        <a:defRPr kumimoji="0" lang="sk-SK">
          <a:solidFill>
            <a:schemeClr val="tx1"/>
          </a:solidFill>
          <a:latin typeface="+mn-lt"/>
          <a:ea typeface="+mn-ea"/>
          <a:cs typeface="+mn-cs"/>
        </a:defRPr>
      </a:lvl5pPr>
      <a:lvl6pPr marL="2286000" algn="l" rtl="0" eaLnBrk="1" latinLnBrk="0" hangingPunct="1">
        <a:defRPr kumimoji="0" lang="sk-SK">
          <a:solidFill>
            <a:schemeClr val="tx1"/>
          </a:solidFill>
          <a:latin typeface="+mn-lt"/>
          <a:ea typeface="+mn-ea"/>
          <a:cs typeface="+mn-cs"/>
        </a:defRPr>
      </a:lvl6pPr>
      <a:lvl7pPr marL="2743200" algn="l" rtl="0" eaLnBrk="1" latinLnBrk="0" hangingPunct="1">
        <a:defRPr kumimoji="0" lang="sk-SK">
          <a:solidFill>
            <a:schemeClr val="tx1"/>
          </a:solidFill>
          <a:latin typeface="+mn-lt"/>
          <a:ea typeface="+mn-ea"/>
          <a:cs typeface="+mn-cs"/>
        </a:defRPr>
      </a:lvl7pPr>
      <a:lvl8pPr marL="3200400" algn="l" rtl="0" eaLnBrk="1" latinLnBrk="0" hangingPunct="1">
        <a:defRPr kumimoji="0" lang="sk-SK">
          <a:solidFill>
            <a:schemeClr val="tx1"/>
          </a:solidFill>
          <a:latin typeface="+mn-lt"/>
          <a:ea typeface="+mn-ea"/>
          <a:cs typeface="+mn-cs"/>
        </a:defRPr>
      </a:lvl8pPr>
      <a:lvl9pPr marL="3657600" algn="l" rtl="0" eaLnBrk="1" latinLnBrk="0" hangingPunct="1">
        <a:defRPr kumimoji="0" lang="sk-SK">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2844" y="3571876"/>
            <a:ext cx="8609040" cy="2526550"/>
          </a:xfrm>
        </p:spPr>
        <p:txBody>
          <a:bodyPr>
            <a:normAutofit/>
          </a:bodyPr>
          <a:lstStyle>
            <a:extLst/>
          </a:lstStyle>
          <a:p>
            <a:pPr algn="ctr"/>
            <a:r>
              <a:rPr lang="sk-SK" sz="4800" dirty="0" smtClean="0"/>
              <a:t>Slovak HEROINE</a:t>
            </a:r>
            <a:br>
              <a:rPr lang="sk-SK" sz="4800" dirty="0" smtClean="0"/>
            </a:br>
            <a:endParaRPr lang="sk-SK" sz="4800" dirty="0"/>
          </a:p>
        </p:txBody>
      </p:sp>
      <p:pic>
        <p:nvPicPr>
          <p:cNvPr id="6" name="j0313970.jpg"/>
          <p:cNvPicPr>
            <a:picLocks noGrp="1" noChangeAspect="1"/>
          </p:cNvPicPr>
          <p:nvPr>
            <p:ph type="pic" sz="quarter" idx="11"/>
          </p:nvPr>
        </p:nvPicPr>
        <p:blipFill>
          <a:blip r:embed="rId3" cstate="print"/>
          <a:stretch>
            <a:fillRect/>
          </a:stretch>
        </p:blipFill>
        <p:spPr>
          <a:xfrm>
            <a:off x="714348" y="1142984"/>
            <a:ext cx="3150096" cy="2362572"/>
          </a:xfrm>
        </p:spPr>
      </p:pic>
      <p:sp>
        <p:nvSpPr>
          <p:cNvPr id="5" name="BlokTextu 4"/>
          <p:cNvSpPr txBox="1"/>
          <p:nvPr/>
        </p:nvSpPr>
        <p:spPr>
          <a:xfrm>
            <a:off x="4357686" y="1285860"/>
            <a:ext cx="3571900" cy="1200329"/>
          </a:xfrm>
          <a:prstGeom prst="rect">
            <a:avLst/>
          </a:prstGeom>
          <a:noFill/>
        </p:spPr>
        <p:txBody>
          <a:bodyPr wrap="square" rtlCol="0">
            <a:spAutoFit/>
          </a:bodyPr>
          <a:lstStyle/>
          <a:p>
            <a:r>
              <a:rPr sz="2400" smtClean="0"/>
              <a:t>Comenius project</a:t>
            </a:r>
          </a:p>
          <a:p>
            <a:r>
              <a:rPr sz="2400" smtClean="0"/>
              <a:t>Woman of the world, Wonders of the world</a:t>
            </a:r>
            <a:endParaRPr lang="sk-SK"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390471.jpg"/>
          <p:cNvPicPr>
            <a:picLocks noGrp="1" noChangeAspect="1"/>
          </p:cNvPicPr>
          <p:nvPr>
            <p:ph type="pic" sz="quarter" idx="10"/>
          </p:nvPr>
        </p:nvPicPr>
        <p:blipFill>
          <a:blip r:embed="rId3" cstate="print"/>
          <a:stretch>
            <a:fillRect/>
          </a:stretch>
        </p:blipFill>
        <p:spPr>
          <a:xfrm>
            <a:off x="681831" y="1149994"/>
            <a:ext cx="3602137" cy="5403206"/>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3" name="Rectangle 2"/>
          <p:cNvSpPr>
            <a:spLocks noGrp="1"/>
          </p:cNvSpPr>
          <p:nvPr>
            <p:ph type="body" sz="quarter" idx="11"/>
          </p:nvPr>
        </p:nvSpPr>
        <p:spPr/>
        <p:txBody>
          <a:bodyPr/>
          <a:lstStyle>
            <a:extLst/>
          </a:lstStyle>
          <a:p>
            <a:r>
              <a:rPr lang="sk-SK" dirty="0" smtClean="0"/>
              <a:t>MUDr. Eva </a:t>
            </a:r>
            <a:r>
              <a:rPr lang="sk-SK" dirty="0" err="1" smtClean="0"/>
              <a:t>Siracká,DrSC</a:t>
            </a:r>
            <a:endParaRPr lang="sk-SK" dirty="0" smtClean="0"/>
          </a:p>
          <a:p>
            <a:r>
              <a:rPr lang="cs-CZ" dirty="0" smtClean="0"/>
              <a:t>D</a:t>
            </a:r>
            <a:r>
              <a:rPr smtClean="0"/>
              <a:t>octor,oncologist</a:t>
            </a:r>
          </a:p>
          <a:p>
            <a:endParaRPr smtClean="0"/>
          </a:p>
          <a:p>
            <a:endParaRPr smtClean="0"/>
          </a:p>
          <a:p>
            <a:endParaRPr lang="sk-SK" dirty="0"/>
          </a:p>
        </p:txBody>
      </p:sp>
      <p:pic>
        <p:nvPicPr>
          <p:cNvPr id="5" name="Obrázok 4" descr="mudr-siracka-v-zeneve.jpg"/>
          <p:cNvPicPr>
            <a:picLocks noChangeAspect="1"/>
          </p:cNvPicPr>
          <p:nvPr/>
        </p:nvPicPr>
        <p:blipFill>
          <a:blip r:embed="rId4" cstate="print"/>
          <a:stretch>
            <a:fillRect/>
          </a:stretch>
        </p:blipFill>
        <p:spPr>
          <a:xfrm>
            <a:off x="4788024" y="692696"/>
            <a:ext cx="3333750" cy="2209800"/>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body" sz="quarter" idx="14"/>
          </p:nvPr>
        </p:nvSpPr>
        <p:spPr/>
        <p:txBody>
          <a:bodyPr>
            <a:normAutofit fontScale="92500"/>
          </a:bodyPr>
          <a:lstStyle>
            <a:extLst/>
          </a:lstStyle>
          <a:p>
            <a:pPr marL="0" indent="0"/>
            <a:r>
              <a:rPr b="1" smtClean="0"/>
              <a:t>  </a:t>
            </a:r>
            <a:r>
              <a:rPr lang="en-GB" sz="3200" b="1" dirty="0" smtClean="0"/>
              <a:t>the </a:t>
            </a:r>
            <a:r>
              <a:rPr lang="en-GB" sz="3200" b="1" dirty="0" smtClean="0"/>
              <a:t>first lady of Slovak radiotherapy</a:t>
            </a:r>
            <a:endParaRPr lang="cs-CZ" sz="3200" dirty="0" smtClean="0"/>
          </a:p>
          <a:p>
            <a:pPr marL="0" indent="0"/>
            <a:endParaRPr lang="sk-SK" dirty="0"/>
          </a:p>
        </p:txBody>
      </p:sp>
      <p:pic>
        <p:nvPicPr>
          <p:cNvPr id="7" name="sunflower_j0262344.png"/>
          <p:cNvPicPr>
            <a:picLocks noGrp="1" noChangeAspect="1"/>
          </p:cNvPicPr>
          <p:nvPr>
            <p:ph type="pic" sz="quarter" idx="11"/>
          </p:nvPr>
        </p:nvPicPr>
        <p:blipFill>
          <a:blip r:embed="rId3" cstate="print"/>
          <a:stretch>
            <a:fillRect/>
          </a:stretch>
        </p:blipFill>
        <p:spPr>
          <a:xfrm>
            <a:off x="785813" y="2425700"/>
            <a:ext cx="2286000" cy="17145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pic>
        <p:nvPicPr>
          <p:cNvPr id="9" name="j0313979.jpg"/>
          <p:cNvPicPr>
            <a:picLocks noGrp="1" noChangeAspect="1"/>
          </p:cNvPicPr>
          <p:nvPr>
            <p:ph type="pic" sz="quarter" idx="15"/>
          </p:nvPr>
        </p:nvPicPr>
        <p:blipFill>
          <a:blip r:embed="rId4" cstate="print"/>
          <a:stretch>
            <a:fillRect/>
          </a:stretch>
        </p:blipFill>
        <p:spPr>
          <a:xfrm>
            <a:off x="3474604" y="2426445"/>
            <a:ext cx="2286000" cy="1714500"/>
          </a:xfrm>
        </p:spPr>
      </p:pic>
      <p:pic>
        <p:nvPicPr>
          <p:cNvPr id="8" name="j0313971.jpg"/>
          <p:cNvPicPr>
            <a:picLocks noGrp="1" noChangeAspect="1"/>
          </p:cNvPicPr>
          <p:nvPr>
            <p:ph type="pic" sz="quarter" idx="16"/>
          </p:nvPr>
        </p:nvPicPr>
        <p:blipFill>
          <a:blip r:embed="rId5" cstate="print"/>
          <a:stretch>
            <a:fillRect/>
          </a:stretch>
        </p:blipFill>
        <p:spPr>
          <a:xfrm>
            <a:off x="6162675" y="2425700"/>
            <a:ext cx="2286000" cy="17145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sp>
        <p:nvSpPr>
          <p:cNvPr id="11" name="BlokTextu 10"/>
          <p:cNvSpPr txBox="1"/>
          <p:nvPr/>
        </p:nvSpPr>
        <p:spPr>
          <a:xfrm>
            <a:off x="857224" y="4857760"/>
            <a:ext cx="5596404" cy="584775"/>
          </a:xfrm>
          <a:prstGeom prst="rect">
            <a:avLst/>
          </a:prstGeom>
          <a:noFill/>
        </p:spPr>
        <p:txBody>
          <a:bodyPr wrap="square" rtlCol="0">
            <a:spAutoFit/>
          </a:bodyPr>
          <a:lstStyle/>
          <a:p>
            <a:r>
              <a:rPr sz="3200" smtClean="0"/>
              <a:t>MUDr. Eva SIRACKÁ,DrSC</a:t>
            </a:r>
            <a:endParaRPr lang="sk-SK" sz="32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a 1"/>
          <p:cNvSpPr>
            <a:spLocks noGrp="1"/>
          </p:cNvSpPr>
          <p:nvPr>
            <p:ph type="pic" sz="quarter" idx="10"/>
          </p:nvPr>
        </p:nvSpPr>
        <p:spPr>
          <a:xfrm>
            <a:off x="914400" y="294590"/>
            <a:ext cx="7467600" cy="348328"/>
          </a:xfrm>
        </p:spPr>
      </p:sp>
      <p:sp>
        <p:nvSpPr>
          <p:cNvPr id="3" name="Zástupný symbol textu 2"/>
          <p:cNvSpPr>
            <a:spLocks noGrp="1"/>
          </p:cNvSpPr>
          <p:nvPr>
            <p:ph type="body" sz="quarter" idx="11"/>
          </p:nvPr>
        </p:nvSpPr>
        <p:spPr>
          <a:xfrm>
            <a:off x="914400" y="571480"/>
            <a:ext cx="7467600" cy="6286520"/>
          </a:xfrm>
        </p:spPr>
        <p:txBody>
          <a:bodyPr/>
          <a:lstStyle/>
          <a:p>
            <a:endParaRPr smtClean="0"/>
          </a:p>
          <a:p>
            <a:pPr algn="just"/>
            <a:r>
              <a:rPr lang="en-GB" dirty="0" smtClean="0"/>
              <a:t>One </a:t>
            </a:r>
            <a:r>
              <a:rPr lang="en-GB" dirty="0" smtClean="0"/>
              <a:t>of the most important human values is health.  A man is exposed to various possible infections and potential diseases anywhere around him. Sometimes he is able to avoid them, other time not.  For centuries doctors from all over the world have researched the ways how to overcome many diseases.  Thanks to that attempt innumerable amount of new effective drugs have been developed, but unfortunately, there still appear insidious, often incurable diseases that are often caused by the factors of civilization.  These include also cancer whose treatment is very difficult and not always successful. Experts from all over the world have entered into medical fight with this widespread disease of mankind. Among them belongs a Slovak doctor, exceptional woman who has devoted her whole life to fighting against cancer, both by her research activity or dissemination of public information, as well as by effort to ensure the moral, financial or medical assistance to people suffering from cancer.  We are talking about MD. Eva </a:t>
            </a:r>
            <a:r>
              <a:rPr lang="en-GB" dirty="0" err="1" smtClean="0"/>
              <a:t>Siracká</a:t>
            </a:r>
            <a:r>
              <a:rPr lang="en-GB" dirty="0" smtClean="0"/>
              <a:t>, </a:t>
            </a:r>
            <a:r>
              <a:rPr lang="en-GB" dirty="0" err="1" smtClean="0"/>
              <a:t>DrSc</a:t>
            </a:r>
            <a:r>
              <a:rPr lang="en-GB" dirty="0" smtClean="0"/>
              <a:t>., the first woman dedicated to radiotherapy in Slovakia, the physician engaged in the research of the oxygen effect on tumour cells and their sensitivity towards radiation and also a founder of a non-profit organization League Against Cancer. </a:t>
            </a:r>
            <a:endParaRPr lang="cs-CZ" dirty="0" smtClean="0"/>
          </a:p>
          <a:p>
            <a:endParaRPr lang="cs-CZ"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1"/>
          </p:nvPr>
        </p:nvSpPr>
        <p:spPr/>
        <p:txBody>
          <a:bodyPr/>
          <a:lstStyle/>
          <a:p>
            <a:endParaRPr lang="cs-CZ"/>
          </a:p>
        </p:txBody>
      </p:sp>
      <p:pic>
        <p:nvPicPr>
          <p:cNvPr id="4" name="Zástupný symbol obrázka 3" descr="Logo_LPR.jpg"/>
          <p:cNvPicPr>
            <a:picLocks noGrp="1"/>
          </p:cNvPicPr>
          <p:nvPr>
            <p:ph type="pic" sz="quarter" idx="10"/>
          </p:nvPr>
        </p:nvPicPr>
        <p:blipFill>
          <a:blip r:embed="rId2" cstate="print"/>
          <a:srcRect t="15750" b="15750"/>
          <a:stretch>
            <a:fillRect/>
          </a:stretch>
        </p:blipFill>
        <p:spPr bwMode="auto">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a 1"/>
          <p:cNvSpPr>
            <a:spLocks noGrp="1"/>
          </p:cNvSpPr>
          <p:nvPr>
            <p:ph type="pic" sz="quarter" idx="10"/>
          </p:nvPr>
        </p:nvSpPr>
        <p:spPr>
          <a:xfrm>
            <a:off x="928662" y="0"/>
            <a:ext cx="7467600" cy="214290"/>
          </a:xfrm>
        </p:spPr>
      </p:sp>
      <p:sp>
        <p:nvSpPr>
          <p:cNvPr id="3" name="Zástupný symbol textu 2"/>
          <p:cNvSpPr>
            <a:spLocks noGrp="1"/>
          </p:cNvSpPr>
          <p:nvPr>
            <p:ph type="body" sz="quarter" idx="11"/>
          </p:nvPr>
        </p:nvSpPr>
        <p:spPr>
          <a:xfrm>
            <a:off x="914400" y="214290"/>
            <a:ext cx="7658128" cy="6429420"/>
          </a:xfrm>
        </p:spPr>
        <p:txBody>
          <a:bodyPr/>
          <a:lstStyle/>
          <a:p>
            <a:pPr algn="just"/>
            <a:endParaRPr smtClean="0"/>
          </a:p>
          <a:p>
            <a:pPr algn="just"/>
            <a:r>
              <a:rPr smtClean="0"/>
              <a:t>J</a:t>
            </a:r>
            <a:r>
              <a:rPr lang="de-DE" dirty="0" err="1" smtClean="0"/>
              <a:t>ednou</a:t>
            </a:r>
            <a:r>
              <a:rPr lang="de-DE" dirty="0" smtClean="0"/>
              <a:t> </a:t>
            </a:r>
            <a:r>
              <a:rPr lang="de-DE" dirty="0" smtClean="0"/>
              <a:t>z </a:t>
            </a:r>
            <a:r>
              <a:rPr lang="de-DE" dirty="0" err="1" smtClean="0"/>
              <a:t>najdôležitejších</a:t>
            </a:r>
            <a:r>
              <a:rPr lang="de-DE" dirty="0" smtClean="0"/>
              <a:t> </a:t>
            </a:r>
            <a:r>
              <a:rPr lang="de-DE" dirty="0" err="1" smtClean="0"/>
              <a:t>ľudských</a:t>
            </a:r>
            <a:r>
              <a:rPr lang="de-DE" dirty="0" smtClean="0"/>
              <a:t> </a:t>
            </a:r>
            <a:r>
              <a:rPr lang="de-DE" dirty="0" err="1" smtClean="0"/>
              <a:t>hodnôt</a:t>
            </a:r>
            <a:r>
              <a:rPr lang="de-DE" dirty="0" smtClean="0"/>
              <a:t> je </a:t>
            </a:r>
            <a:r>
              <a:rPr lang="de-DE" dirty="0" err="1" smtClean="0"/>
              <a:t>zdravie</a:t>
            </a:r>
            <a:r>
              <a:rPr lang="de-DE" dirty="0" smtClean="0"/>
              <a:t>. </a:t>
            </a:r>
            <a:r>
              <a:rPr lang="de-DE" dirty="0" err="1" smtClean="0"/>
              <a:t>Zo</a:t>
            </a:r>
            <a:r>
              <a:rPr lang="de-DE" dirty="0" smtClean="0"/>
              <a:t> </a:t>
            </a:r>
            <a:r>
              <a:rPr lang="de-DE" dirty="0" err="1" smtClean="0"/>
              <a:t>všetkých</a:t>
            </a:r>
            <a:r>
              <a:rPr lang="de-DE" dirty="0" smtClean="0"/>
              <a:t> </a:t>
            </a:r>
            <a:r>
              <a:rPr lang="de-DE" dirty="0" err="1" smtClean="0"/>
              <a:t>strán</a:t>
            </a:r>
            <a:r>
              <a:rPr lang="de-DE" dirty="0" smtClean="0"/>
              <a:t> na </a:t>
            </a:r>
            <a:r>
              <a:rPr lang="de-DE" dirty="0" err="1" smtClean="0"/>
              <a:t>človeka</a:t>
            </a:r>
            <a:r>
              <a:rPr lang="de-DE" dirty="0" smtClean="0"/>
              <a:t> </a:t>
            </a:r>
            <a:r>
              <a:rPr lang="de-DE" dirty="0" err="1" smtClean="0"/>
              <a:t>číhajú</a:t>
            </a:r>
            <a:r>
              <a:rPr lang="de-DE" dirty="0" smtClean="0"/>
              <a:t> </a:t>
            </a:r>
            <a:r>
              <a:rPr lang="de-DE" dirty="0" err="1" smtClean="0"/>
              <a:t>možnosti</a:t>
            </a:r>
            <a:r>
              <a:rPr lang="de-DE" dirty="0" smtClean="0"/>
              <a:t> </a:t>
            </a:r>
            <a:r>
              <a:rPr lang="de-DE" dirty="0" err="1" smtClean="0"/>
              <a:t>rôznorodých</a:t>
            </a:r>
            <a:r>
              <a:rPr lang="de-DE" dirty="0" smtClean="0"/>
              <a:t> </a:t>
            </a:r>
            <a:r>
              <a:rPr lang="de-DE" dirty="0" err="1" smtClean="0"/>
              <a:t>ochorení</a:t>
            </a:r>
            <a:r>
              <a:rPr lang="de-DE" dirty="0" smtClean="0"/>
              <a:t>. </a:t>
            </a:r>
            <a:r>
              <a:rPr lang="de-DE" dirty="0" err="1" smtClean="0"/>
              <a:t>Niekedy</a:t>
            </a:r>
            <a:r>
              <a:rPr lang="de-DE" dirty="0" smtClean="0"/>
              <a:t> </a:t>
            </a:r>
            <a:r>
              <a:rPr lang="de-DE" dirty="0" err="1" smtClean="0"/>
              <a:t>sa</a:t>
            </a:r>
            <a:r>
              <a:rPr lang="de-DE" dirty="0" smtClean="0"/>
              <a:t> im </a:t>
            </a:r>
            <a:r>
              <a:rPr lang="de-DE" dirty="0" err="1" smtClean="0"/>
              <a:t>dokáže</a:t>
            </a:r>
            <a:r>
              <a:rPr lang="de-DE" dirty="0" smtClean="0"/>
              <a:t> </a:t>
            </a:r>
            <a:r>
              <a:rPr lang="de-DE" dirty="0" err="1" smtClean="0"/>
              <a:t>vyhnúť</a:t>
            </a:r>
            <a:r>
              <a:rPr lang="de-DE" dirty="0" smtClean="0"/>
              <a:t>, </a:t>
            </a:r>
            <a:r>
              <a:rPr lang="de-DE" dirty="0" err="1" smtClean="0"/>
              <a:t>inokedy</a:t>
            </a:r>
            <a:r>
              <a:rPr lang="de-DE" dirty="0" smtClean="0"/>
              <a:t> nie. Po </a:t>
            </a:r>
            <a:r>
              <a:rPr lang="de-DE" dirty="0" err="1" smtClean="0"/>
              <a:t>stáročia</a:t>
            </a:r>
            <a:r>
              <a:rPr lang="de-DE" dirty="0" smtClean="0"/>
              <a:t> </a:t>
            </a:r>
            <a:r>
              <a:rPr lang="de-DE" dirty="0" err="1" smtClean="0"/>
              <a:t>prichádzajú</a:t>
            </a:r>
            <a:r>
              <a:rPr lang="de-DE" dirty="0" smtClean="0"/>
              <a:t> </a:t>
            </a:r>
            <a:r>
              <a:rPr lang="de-DE" dirty="0" err="1" smtClean="0"/>
              <a:t>lekári</a:t>
            </a:r>
            <a:r>
              <a:rPr lang="de-DE" dirty="0" smtClean="0"/>
              <a:t> z </a:t>
            </a:r>
            <a:r>
              <a:rPr lang="de-DE" dirty="0" err="1" smtClean="0"/>
              <a:t>celého</a:t>
            </a:r>
            <a:r>
              <a:rPr lang="de-DE" dirty="0" smtClean="0"/>
              <a:t> </a:t>
            </a:r>
            <a:r>
              <a:rPr lang="de-DE" dirty="0" err="1" smtClean="0"/>
              <a:t>sveta</a:t>
            </a:r>
            <a:r>
              <a:rPr lang="de-DE" dirty="0" smtClean="0"/>
              <a:t> na </a:t>
            </a:r>
            <a:r>
              <a:rPr lang="de-DE" dirty="0" err="1" smtClean="0"/>
              <a:t>možnosti</a:t>
            </a:r>
            <a:r>
              <a:rPr lang="de-DE" dirty="0" smtClean="0"/>
              <a:t>, </a:t>
            </a:r>
            <a:r>
              <a:rPr lang="de-DE" dirty="0" err="1" smtClean="0"/>
              <a:t>ako</a:t>
            </a:r>
            <a:r>
              <a:rPr lang="de-DE" dirty="0" smtClean="0"/>
              <a:t> </a:t>
            </a:r>
            <a:r>
              <a:rPr lang="de-DE" dirty="0" err="1" smtClean="0"/>
              <a:t>mnohé</a:t>
            </a:r>
            <a:r>
              <a:rPr lang="de-DE" dirty="0" smtClean="0"/>
              <a:t> z </a:t>
            </a:r>
            <a:r>
              <a:rPr lang="de-DE" dirty="0" err="1" smtClean="0"/>
              <a:t>týchto</a:t>
            </a:r>
            <a:r>
              <a:rPr lang="de-DE" dirty="0" smtClean="0"/>
              <a:t> </a:t>
            </a:r>
            <a:r>
              <a:rPr lang="de-DE" dirty="0" err="1" smtClean="0"/>
              <a:t>chorôb</a:t>
            </a:r>
            <a:r>
              <a:rPr lang="de-DE" dirty="0" smtClean="0"/>
              <a:t> </a:t>
            </a:r>
            <a:r>
              <a:rPr lang="de-DE" dirty="0" err="1" smtClean="0"/>
              <a:t>prekonať</a:t>
            </a:r>
            <a:r>
              <a:rPr lang="de-DE" dirty="0" smtClean="0"/>
              <a:t>. </a:t>
            </a:r>
            <a:r>
              <a:rPr lang="de-DE" dirty="0" err="1" smtClean="0"/>
              <a:t>Vynachádzané</a:t>
            </a:r>
            <a:r>
              <a:rPr lang="de-DE" dirty="0" smtClean="0"/>
              <a:t> </a:t>
            </a:r>
            <a:r>
              <a:rPr lang="de-DE" dirty="0" err="1" smtClean="0"/>
              <a:t>sú</a:t>
            </a:r>
            <a:r>
              <a:rPr lang="de-DE" dirty="0" smtClean="0"/>
              <a:t> </a:t>
            </a:r>
            <a:r>
              <a:rPr lang="de-DE" dirty="0" err="1" smtClean="0"/>
              <a:t>vďaka</a:t>
            </a:r>
            <a:r>
              <a:rPr lang="de-DE" dirty="0" smtClean="0"/>
              <a:t> </a:t>
            </a:r>
            <a:r>
              <a:rPr lang="de-DE" dirty="0" err="1" smtClean="0"/>
              <a:t>tomu</a:t>
            </a:r>
            <a:r>
              <a:rPr lang="de-DE" dirty="0" smtClean="0"/>
              <a:t> </a:t>
            </a:r>
            <a:r>
              <a:rPr lang="de-DE" dirty="0" err="1" smtClean="0"/>
              <a:t>nespočetné</a:t>
            </a:r>
            <a:r>
              <a:rPr lang="de-DE" dirty="0" smtClean="0"/>
              <a:t> </a:t>
            </a:r>
            <a:r>
              <a:rPr lang="de-DE" dirty="0" err="1" smtClean="0"/>
              <a:t>množstvá</a:t>
            </a:r>
            <a:r>
              <a:rPr lang="de-DE" dirty="0" smtClean="0"/>
              <a:t> </a:t>
            </a:r>
            <a:r>
              <a:rPr lang="de-DE" dirty="0" err="1" smtClean="0"/>
              <a:t>nových</a:t>
            </a:r>
            <a:r>
              <a:rPr lang="de-DE" dirty="0" smtClean="0"/>
              <a:t>, </a:t>
            </a:r>
            <a:r>
              <a:rPr lang="de-DE" dirty="0" err="1" smtClean="0"/>
              <a:t>účinných</a:t>
            </a:r>
            <a:r>
              <a:rPr lang="de-DE" dirty="0" smtClean="0"/>
              <a:t> </a:t>
            </a:r>
            <a:r>
              <a:rPr lang="de-DE" dirty="0" err="1" smtClean="0"/>
              <a:t>liekov</a:t>
            </a:r>
            <a:r>
              <a:rPr lang="de-DE" dirty="0" smtClean="0"/>
              <a:t>, </a:t>
            </a:r>
            <a:r>
              <a:rPr lang="de-DE" dirty="0" err="1" smtClean="0"/>
              <a:t>ale</a:t>
            </a:r>
            <a:r>
              <a:rPr lang="de-DE" dirty="0" smtClean="0"/>
              <a:t>, </a:t>
            </a:r>
            <a:r>
              <a:rPr lang="de-DE" dirty="0" err="1" smtClean="0"/>
              <a:t>žiaľ</a:t>
            </a:r>
            <a:r>
              <a:rPr lang="de-DE" dirty="0" smtClean="0"/>
              <a:t>, </a:t>
            </a:r>
            <a:r>
              <a:rPr lang="de-DE" dirty="0" err="1" smtClean="0"/>
              <a:t>stále</a:t>
            </a:r>
            <a:r>
              <a:rPr lang="de-DE" dirty="0" smtClean="0"/>
              <a:t> </a:t>
            </a:r>
            <a:r>
              <a:rPr lang="de-DE" dirty="0" err="1" smtClean="0"/>
              <a:t>sa</a:t>
            </a:r>
            <a:r>
              <a:rPr lang="de-DE" dirty="0" smtClean="0"/>
              <a:t> </a:t>
            </a:r>
            <a:r>
              <a:rPr lang="de-DE" dirty="0" err="1" smtClean="0"/>
              <a:t>objavujú</a:t>
            </a:r>
            <a:r>
              <a:rPr lang="cs-CZ" dirty="0" smtClean="0"/>
              <a:t> </a:t>
            </a:r>
            <a:r>
              <a:rPr lang="de-DE" dirty="0" smtClean="0"/>
              <a:t>i </a:t>
            </a:r>
            <a:r>
              <a:rPr lang="de-DE" dirty="0" err="1" smtClean="0"/>
              <a:t>nové</a:t>
            </a:r>
            <a:r>
              <a:rPr lang="de-DE" dirty="0" smtClean="0"/>
              <a:t>, </a:t>
            </a:r>
            <a:r>
              <a:rPr lang="de-DE" dirty="0" err="1" smtClean="0"/>
              <a:t>zákerné</a:t>
            </a:r>
            <a:r>
              <a:rPr lang="de-DE" dirty="0" smtClean="0"/>
              <a:t>, </a:t>
            </a:r>
            <a:r>
              <a:rPr lang="de-DE" dirty="0" err="1" smtClean="0"/>
              <a:t>často</a:t>
            </a:r>
            <a:r>
              <a:rPr lang="de-DE" dirty="0" smtClean="0"/>
              <a:t> </a:t>
            </a:r>
            <a:r>
              <a:rPr lang="de-DE" dirty="0" err="1" smtClean="0"/>
              <a:t>neliečiteľné</a:t>
            </a:r>
            <a:r>
              <a:rPr lang="de-DE" dirty="0" smtClean="0"/>
              <a:t> </a:t>
            </a:r>
            <a:r>
              <a:rPr lang="de-DE" dirty="0" err="1" smtClean="0"/>
              <a:t>choroby</a:t>
            </a:r>
            <a:r>
              <a:rPr lang="de-DE" dirty="0" smtClean="0"/>
              <a:t>, </a:t>
            </a:r>
            <a:endParaRPr lang="cs-CZ" dirty="0" smtClean="0"/>
          </a:p>
          <a:p>
            <a:pPr algn="just"/>
            <a:r>
              <a:rPr lang="de-DE" dirty="0" err="1" smtClean="0"/>
              <a:t>ktoré</a:t>
            </a:r>
            <a:r>
              <a:rPr lang="de-DE" dirty="0" smtClean="0"/>
              <a:t> </a:t>
            </a:r>
            <a:r>
              <a:rPr lang="de-DE" dirty="0" err="1" smtClean="0"/>
              <a:t>sú</a:t>
            </a:r>
            <a:r>
              <a:rPr lang="de-DE" dirty="0" smtClean="0"/>
              <a:t> </a:t>
            </a:r>
            <a:r>
              <a:rPr lang="de-DE" dirty="0" err="1" smtClean="0"/>
              <a:t>nezriedka</a:t>
            </a:r>
            <a:r>
              <a:rPr lang="de-DE" dirty="0" smtClean="0"/>
              <a:t> </a:t>
            </a:r>
            <a:r>
              <a:rPr lang="de-DE" dirty="0" err="1" smtClean="0"/>
              <a:t>spôsobené</a:t>
            </a:r>
            <a:r>
              <a:rPr lang="de-DE" dirty="0" smtClean="0"/>
              <a:t> </a:t>
            </a:r>
            <a:r>
              <a:rPr lang="de-DE" dirty="0" err="1" smtClean="0"/>
              <a:t>civilizačnými</a:t>
            </a:r>
            <a:r>
              <a:rPr lang="de-DE" dirty="0" smtClean="0"/>
              <a:t> </a:t>
            </a:r>
            <a:r>
              <a:rPr lang="de-DE" dirty="0" err="1" smtClean="0"/>
              <a:t>faktormi</a:t>
            </a:r>
            <a:r>
              <a:rPr lang="de-DE" dirty="0" smtClean="0"/>
              <a:t>. </a:t>
            </a:r>
            <a:r>
              <a:rPr lang="de-DE" dirty="0" err="1" smtClean="0"/>
              <a:t>Medzi</a:t>
            </a:r>
            <a:r>
              <a:rPr lang="de-DE" dirty="0" smtClean="0"/>
              <a:t> ne </a:t>
            </a:r>
            <a:r>
              <a:rPr lang="de-DE" dirty="0" err="1" smtClean="0"/>
              <a:t>patria</a:t>
            </a:r>
            <a:r>
              <a:rPr lang="de-DE" dirty="0" smtClean="0"/>
              <a:t> i </a:t>
            </a:r>
            <a:r>
              <a:rPr lang="de-DE" dirty="0" err="1" smtClean="0"/>
              <a:t>nádorové</a:t>
            </a:r>
            <a:r>
              <a:rPr lang="de-DE" dirty="0" smtClean="0"/>
              <a:t> </a:t>
            </a:r>
            <a:r>
              <a:rPr lang="de-DE" dirty="0" err="1" smtClean="0"/>
              <a:t>ochorenia</a:t>
            </a:r>
            <a:r>
              <a:rPr lang="de-DE" dirty="0" smtClean="0"/>
              <a:t>, </a:t>
            </a:r>
            <a:r>
              <a:rPr lang="de-DE" dirty="0" err="1" smtClean="0"/>
              <a:t>ktorých</a:t>
            </a:r>
            <a:r>
              <a:rPr lang="de-DE" dirty="0" smtClean="0"/>
              <a:t> </a:t>
            </a:r>
            <a:r>
              <a:rPr lang="de-DE" dirty="0" err="1" smtClean="0"/>
              <a:t>liečba</a:t>
            </a:r>
            <a:r>
              <a:rPr lang="de-DE" dirty="0" smtClean="0"/>
              <a:t> je </a:t>
            </a:r>
            <a:r>
              <a:rPr lang="de-DE" dirty="0" err="1" smtClean="0"/>
              <a:t>veľmi</a:t>
            </a:r>
            <a:r>
              <a:rPr lang="de-DE" dirty="0" smtClean="0"/>
              <a:t> </a:t>
            </a:r>
            <a:r>
              <a:rPr lang="de-DE" dirty="0" err="1" smtClean="0"/>
              <a:t>náročná</a:t>
            </a:r>
            <a:r>
              <a:rPr lang="de-DE" dirty="0" smtClean="0"/>
              <a:t> a nie </a:t>
            </a:r>
            <a:r>
              <a:rPr lang="de-DE" dirty="0" err="1" smtClean="0"/>
              <a:t>vždy</a:t>
            </a:r>
            <a:r>
              <a:rPr lang="de-DE" dirty="0" smtClean="0"/>
              <a:t> </a:t>
            </a:r>
            <a:r>
              <a:rPr lang="de-DE" dirty="0" err="1" smtClean="0"/>
              <a:t>úspešná</a:t>
            </a:r>
            <a:r>
              <a:rPr lang="de-DE" dirty="0" smtClean="0"/>
              <a:t>. </a:t>
            </a:r>
            <a:r>
              <a:rPr lang="de-DE" dirty="0" err="1" smtClean="0"/>
              <a:t>Odborníci</a:t>
            </a:r>
            <a:r>
              <a:rPr lang="de-DE" dirty="0" smtClean="0"/>
              <a:t> z </a:t>
            </a:r>
            <a:r>
              <a:rPr lang="de-DE" dirty="0" err="1" smtClean="0"/>
              <a:t>celého</a:t>
            </a:r>
            <a:r>
              <a:rPr lang="de-DE" dirty="0" smtClean="0"/>
              <a:t> </a:t>
            </a:r>
            <a:r>
              <a:rPr lang="de-DE" dirty="0" err="1" smtClean="0"/>
              <a:t>sveta</a:t>
            </a:r>
            <a:r>
              <a:rPr lang="de-DE" dirty="0" smtClean="0"/>
              <a:t> </a:t>
            </a:r>
            <a:r>
              <a:rPr lang="de-DE" dirty="0" err="1" smtClean="0"/>
              <a:t>sa</a:t>
            </a:r>
            <a:r>
              <a:rPr lang="de-DE" dirty="0" smtClean="0"/>
              <a:t> </a:t>
            </a:r>
            <a:r>
              <a:rPr lang="de-DE" dirty="0" err="1" smtClean="0"/>
              <a:t>pustili</a:t>
            </a:r>
            <a:r>
              <a:rPr lang="de-DE" dirty="0" smtClean="0"/>
              <a:t> do  </a:t>
            </a:r>
            <a:r>
              <a:rPr lang="de-DE" dirty="0" err="1" smtClean="0"/>
              <a:t>medicínskeho</a:t>
            </a:r>
            <a:r>
              <a:rPr lang="de-DE" dirty="0" smtClean="0"/>
              <a:t> </a:t>
            </a:r>
            <a:endParaRPr lang="cs-CZ" dirty="0" smtClean="0"/>
          </a:p>
          <a:p>
            <a:pPr algn="just"/>
            <a:r>
              <a:rPr lang="de-DE" dirty="0" err="1" smtClean="0"/>
              <a:t>boja</a:t>
            </a:r>
            <a:r>
              <a:rPr lang="de-DE" dirty="0" smtClean="0"/>
              <a:t>  s  </a:t>
            </a:r>
            <a:r>
              <a:rPr lang="de-DE" dirty="0" err="1" smtClean="0"/>
              <a:t>týmto</a:t>
            </a:r>
            <a:r>
              <a:rPr lang="de-DE" dirty="0" smtClean="0"/>
              <a:t> </a:t>
            </a:r>
            <a:r>
              <a:rPr lang="de-DE" dirty="0" err="1" smtClean="0"/>
              <a:t>rozšíreným</a:t>
            </a:r>
            <a:r>
              <a:rPr lang="de-DE" dirty="0" smtClean="0"/>
              <a:t> </a:t>
            </a:r>
            <a:r>
              <a:rPr lang="de-DE" dirty="0" err="1" smtClean="0"/>
              <a:t>ochorením</a:t>
            </a:r>
            <a:r>
              <a:rPr lang="de-DE" dirty="0" smtClean="0"/>
              <a:t> </a:t>
            </a:r>
            <a:r>
              <a:rPr lang="de-DE" dirty="0" err="1" smtClean="0"/>
              <a:t>ľudstva</a:t>
            </a:r>
            <a:r>
              <a:rPr lang="de-DE" dirty="0" smtClean="0"/>
              <a:t>. </a:t>
            </a:r>
            <a:r>
              <a:rPr lang="de-DE" dirty="0" err="1" smtClean="0"/>
              <a:t>Medzi</a:t>
            </a:r>
            <a:r>
              <a:rPr lang="de-DE" dirty="0" smtClean="0"/>
              <a:t> </a:t>
            </a:r>
            <a:endParaRPr lang="cs-CZ" dirty="0" smtClean="0"/>
          </a:p>
          <a:p>
            <a:pPr algn="just"/>
            <a:r>
              <a:rPr lang="de-DE" dirty="0" err="1" smtClean="0"/>
              <a:t>nich</a:t>
            </a:r>
            <a:r>
              <a:rPr lang="de-DE" dirty="0" smtClean="0"/>
              <a:t>  </a:t>
            </a:r>
            <a:r>
              <a:rPr lang="de-DE" dirty="0" err="1" smtClean="0"/>
              <a:t>patrí</a:t>
            </a:r>
            <a:r>
              <a:rPr lang="de-DE" dirty="0" smtClean="0"/>
              <a:t>  i </a:t>
            </a:r>
            <a:r>
              <a:rPr lang="de-DE" dirty="0" err="1" smtClean="0"/>
              <a:t>slovenská</a:t>
            </a:r>
            <a:r>
              <a:rPr lang="de-DE" dirty="0" smtClean="0"/>
              <a:t>   </a:t>
            </a:r>
            <a:r>
              <a:rPr lang="de-DE" dirty="0" err="1" smtClean="0"/>
              <a:t>lekárka</a:t>
            </a:r>
            <a:r>
              <a:rPr lang="de-DE" dirty="0" smtClean="0"/>
              <a:t>, </a:t>
            </a:r>
            <a:r>
              <a:rPr lang="de-DE" dirty="0" err="1" smtClean="0"/>
              <a:t>výnimočná</a:t>
            </a:r>
            <a:r>
              <a:rPr lang="de-DE" dirty="0" smtClean="0"/>
              <a:t>  </a:t>
            </a:r>
            <a:r>
              <a:rPr lang="de-DE" dirty="0" err="1" smtClean="0"/>
              <a:t>žena</a:t>
            </a:r>
            <a:r>
              <a:rPr lang="de-DE" dirty="0" smtClean="0"/>
              <a:t>, </a:t>
            </a:r>
            <a:endParaRPr lang="cs-CZ" dirty="0" smtClean="0"/>
          </a:p>
          <a:p>
            <a:pPr algn="just"/>
            <a:r>
              <a:rPr lang="de-DE" dirty="0" err="1" smtClean="0"/>
              <a:t>ktorá</a:t>
            </a:r>
            <a:r>
              <a:rPr lang="de-DE" dirty="0" smtClean="0"/>
              <a:t> </a:t>
            </a:r>
            <a:r>
              <a:rPr lang="de-DE" dirty="0" err="1" smtClean="0"/>
              <a:t>celý</a:t>
            </a:r>
            <a:r>
              <a:rPr lang="de-DE" dirty="0" smtClean="0"/>
              <a:t> </a:t>
            </a:r>
            <a:r>
              <a:rPr lang="de-DE" dirty="0" err="1" smtClean="0"/>
              <a:t>svoj</a:t>
            </a:r>
            <a:r>
              <a:rPr lang="de-DE" dirty="0" smtClean="0"/>
              <a:t> </a:t>
            </a:r>
            <a:r>
              <a:rPr lang="de-DE" dirty="0" err="1" smtClean="0"/>
              <a:t>život</a:t>
            </a:r>
            <a:r>
              <a:rPr lang="de-DE" dirty="0" smtClean="0"/>
              <a:t> </a:t>
            </a:r>
            <a:r>
              <a:rPr lang="de-DE" dirty="0" err="1" smtClean="0"/>
              <a:t>venovala</a:t>
            </a:r>
            <a:r>
              <a:rPr lang="de-DE" dirty="0" smtClean="0"/>
              <a:t> </a:t>
            </a:r>
            <a:r>
              <a:rPr lang="de-DE" dirty="0" err="1" smtClean="0"/>
              <a:t>boju</a:t>
            </a:r>
            <a:r>
              <a:rPr lang="de-DE" dirty="0" smtClean="0"/>
              <a:t> s </a:t>
            </a:r>
            <a:r>
              <a:rPr lang="de-DE" dirty="0" err="1" smtClean="0"/>
              <a:t>rakovinou</a:t>
            </a:r>
            <a:r>
              <a:rPr lang="de-DE" dirty="0" smtClean="0"/>
              <a:t>, a  </a:t>
            </a:r>
            <a:r>
              <a:rPr lang="de-DE" dirty="0" err="1" smtClean="0"/>
              <a:t>to</a:t>
            </a:r>
            <a:r>
              <a:rPr lang="de-DE" dirty="0" smtClean="0"/>
              <a:t> </a:t>
            </a:r>
            <a:endParaRPr lang="cs-CZ" dirty="0" smtClean="0"/>
          </a:p>
          <a:p>
            <a:pPr algn="just"/>
            <a:r>
              <a:rPr lang="de-DE" dirty="0" err="1" smtClean="0"/>
              <a:t>ako</a:t>
            </a:r>
            <a:r>
              <a:rPr lang="de-DE" dirty="0" smtClean="0"/>
              <a:t> </a:t>
            </a:r>
            <a:r>
              <a:rPr lang="de-DE" dirty="0" err="1" smtClean="0"/>
              <a:t>jej</a:t>
            </a:r>
            <a:r>
              <a:rPr lang="de-DE" dirty="0" smtClean="0"/>
              <a:t> </a:t>
            </a:r>
            <a:r>
              <a:rPr lang="de-DE" dirty="0" err="1" smtClean="0"/>
              <a:t>výskumom</a:t>
            </a:r>
            <a:r>
              <a:rPr lang="de-DE" dirty="0" smtClean="0"/>
              <a:t>, </a:t>
            </a:r>
            <a:r>
              <a:rPr lang="de-DE" dirty="0" err="1" smtClean="0"/>
              <a:t>tak</a:t>
            </a:r>
            <a:r>
              <a:rPr lang="de-DE" dirty="0" smtClean="0"/>
              <a:t> </a:t>
            </a:r>
            <a:r>
              <a:rPr lang="de-DE" dirty="0" err="1" smtClean="0"/>
              <a:t>aj</a:t>
            </a:r>
            <a:r>
              <a:rPr lang="de-DE" dirty="0" smtClean="0"/>
              <a:t> </a:t>
            </a:r>
            <a:r>
              <a:rPr lang="de-DE" dirty="0" err="1" smtClean="0"/>
              <a:t>šírením</a:t>
            </a:r>
            <a:r>
              <a:rPr lang="de-DE" dirty="0" smtClean="0"/>
              <a:t> </a:t>
            </a:r>
            <a:r>
              <a:rPr lang="de-DE" dirty="0" err="1" smtClean="0"/>
              <a:t>verejnej</a:t>
            </a:r>
            <a:r>
              <a:rPr lang="de-DE" dirty="0" smtClean="0"/>
              <a:t> </a:t>
            </a:r>
            <a:r>
              <a:rPr lang="de-DE" dirty="0" err="1" smtClean="0"/>
              <a:t>osvety</a:t>
            </a:r>
            <a:r>
              <a:rPr lang="de-DE" dirty="0" smtClean="0"/>
              <a:t> a </a:t>
            </a:r>
            <a:r>
              <a:rPr lang="de-DE" dirty="0" err="1" smtClean="0"/>
              <a:t>snahou</a:t>
            </a:r>
            <a:r>
              <a:rPr lang="de-DE" dirty="0" smtClean="0"/>
              <a:t> </a:t>
            </a:r>
            <a:r>
              <a:rPr lang="de-DE" dirty="0" err="1" smtClean="0"/>
              <a:t>zabezpečiť</a:t>
            </a:r>
            <a:r>
              <a:rPr lang="de-DE" dirty="0" smtClean="0"/>
              <a:t> </a:t>
            </a:r>
            <a:r>
              <a:rPr lang="de-DE" dirty="0" err="1" smtClean="0"/>
              <a:t>morálnu</a:t>
            </a:r>
            <a:r>
              <a:rPr lang="de-DE" dirty="0" smtClean="0"/>
              <a:t>, </a:t>
            </a:r>
            <a:r>
              <a:rPr lang="de-DE" dirty="0" err="1" smtClean="0"/>
              <a:t>finančnú</a:t>
            </a:r>
            <a:r>
              <a:rPr lang="de-DE" dirty="0" smtClean="0"/>
              <a:t> </a:t>
            </a:r>
            <a:r>
              <a:rPr lang="de-DE" dirty="0" err="1" smtClean="0"/>
              <a:t>či</a:t>
            </a:r>
            <a:r>
              <a:rPr lang="de-DE" dirty="0" smtClean="0"/>
              <a:t> </a:t>
            </a:r>
            <a:r>
              <a:rPr lang="de-DE" dirty="0" err="1" smtClean="0"/>
              <a:t>lekársku</a:t>
            </a:r>
            <a:r>
              <a:rPr lang="de-DE" dirty="0" smtClean="0"/>
              <a:t> </a:t>
            </a:r>
            <a:r>
              <a:rPr lang="de-DE" dirty="0" err="1" smtClean="0"/>
              <a:t>pomoc</a:t>
            </a:r>
            <a:r>
              <a:rPr lang="de-DE" dirty="0" smtClean="0"/>
              <a:t>  </a:t>
            </a:r>
            <a:r>
              <a:rPr lang="de-DE" dirty="0" err="1" smtClean="0"/>
              <a:t>ľuďom</a:t>
            </a:r>
            <a:r>
              <a:rPr lang="de-DE" dirty="0" smtClean="0"/>
              <a:t>,  </a:t>
            </a:r>
            <a:r>
              <a:rPr lang="de-DE" dirty="0" err="1" smtClean="0"/>
              <a:t>ktorí</a:t>
            </a:r>
            <a:r>
              <a:rPr lang="de-DE" dirty="0" smtClean="0"/>
              <a:t> </a:t>
            </a:r>
            <a:r>
              <a:rPr lang="de-DE" dirty="0" err="1" smtClean="0"/>
              <a:t>trpia</a:t>
            </a:r>
            <a:r>
              <a:rPr lang="de-DE" dirty="0" smtClean="0"/>
              <a:t> </a:t>
            </a:r>
            <a:r>
              <a:rPr lang="de-DE" dirty="0" err="1" smtClean="0"/>
              <a:t>nádorovými</a:t>
            </a:r>
            <a:r>
              <a:rPr lang="de-DE" dirty="0" smtClean="0"/>
              <a:t> </a:t>
            </a:r>
            <a:r>
              <a:rPr lang="de-DE" dirty="0" err="1" smtClean="0"/>
              <a:t>ochoreniami</a:t>
            </a:r>
            <a:r>
              <a:rPr lang="de-DE" dirty="0" smtClean="0"/>
              <a:t>. </a:t>
            </a:r>
            <a:r>
              <a:rPr lang="de-DE" dirty="0" err="1" smtClean="0"/>
              <a:t>Reč</a:t>
            </a:r>
            <a:r>
              <a:rPr lang="de-DE" dirty="0" smtClean="0"/>
              <a:t> je o </a:t>
            </a:r>
            <a:r>
              <a:rPr lang="de-DE" dirty="0" err="1" smtClean="0"/>
              <a:t>MUDr</a:t>
            </a:r>
            <a:r>
              <a:rPr lang="de-DE" dirty="0" smtClean="0"/>
              <a:t>. Eve </a:t>
            </a:r>
            <a:r>
              <a:rPr lang="de-DE" dirty="0" err="1" smtClean="0"/>
              <a:t>Sirackej</a:t>
            </a:r>
            <a:r>
              <a:rPr lang="de-DE" dirty="0" smtClean="0"/>
              <a:t>, </a:t>
            </a:r>
            <a:r>
              <a:rPr lang="de-DE" dirty="0" err="1" smtClean="0"/>
              <a:t>DrSc</a:t>
            </a:r>
            <a:r>
              <a:rPr lang="de-DE" dirty="0" smtClean="0"/>
              <a:t>., </a:t>
            </a:r>
            <a:endParaRPr lang="cs-CZ" dirty="0" smtClean="0"/>
          </a:p>
          <a:p>
            <a:pPr algn="just"/>
            <a:r>
              <a:rPr lang="de-DE" dirty="0" err="1" smtClean="0"/>
              <a:t>prvej</a:t>
            </a:r>
            <a:r>
              <a:rPr lang="de-DE" dirty="0" smtClean="0"/>
              <a:t> </a:t>
            </a:r>
            <a:r>
              <a:rPr lang="de-DE" dirty="0" err="1" smtClean="0"/>
              <a:t>žene</a:t>
            </a:r>
            <a:r>
              <a:rPr lang="de-DE" dirty="0" smtClean="0"/>
              <a:t> </a:t>
            </a:r>
            <a:r>
              <a:rPr lang="de-DE" dirty="0" err="1" smtClean="0"/>
              <a:t>venujúcej</a:t>
            </a:r>
            <a:r>
              <a:rPr lang="de-DE" dirty="0" smtClean="0"/>
              <a:t> </a:t>
            </a:r>
            <a:r>
              <a:rPr lang="de-DE" dirty="0" err="1" smtClean="0"/>
              <a:t>sa</a:t>
            </a:r>
            <a:r>
              <a:rPr lang="de-DE" dirty="0" smtClean="0"/>
              <a:t> </a:t>
            </a:r>
            <a:r>
              <a:rPr lang="de-DE" dirty="0" err="1" smtClean="0"/>
              <a:t>rádioterapii</a:t>
            </a:r>
            <a:r>
              <a:rPr lang="de-DE" dirty="0" smtClean="0"/>
              <a:t> na </a:t>
            </a:r>
            <a:r>
              <a:rPr lang="de-DE" dirty="0" err="1" smtClean="0"/>
              <a:t>Slovensku</a:t>
            </a:r>
            <a:r>
              <a:rPr lang="de-DE" dirty="0" smtClean="0"/>
              <a:t>, </a:t>
            </a:r>
            <a:r>
              <a:rPr lang="de-DE" dirty="0" err="1" smtClean="0"/>
              <a:t>lekárke</a:t>
            </a:r>
            <a:r>
              <a:rPr lang="de-DE" dirty="0" smtClean="0"/>
              <a:t> </a:t>
            </a:r>
            <a:r>
              <a:rPr lang="de-DE" dirty="0" err="1" smtClean="0"/>
              <a:t>zaoberajúcej</a:t>
            </a:r>
            <a:r>
              <a:rPr lang="de-DE" dirty="0" smtClean="0"/>
              <a:t> </a:t>
            </a:r>
            <a:r>
              <a:rPr lang="de-DE" dirty="0" err="1" smtClean="0"/>
              <a:t>sa</a:t>
            </a:r>
            <a:r>
              <a:rPr lang="de-DE" dirty="0" smtClean="0"/>
              <a:t> </a:t>
            </a:r>
            <a:r>
              <a:rPr lang="de-DE" dirty="0" err="1" smtClean="0"/>
              <a:t>výskumom</a:t>
            </a:r>
            <a:r>
              <a:rPr lang="de-DE" dirty="0" smtClean="0"/>
              <a:t> </a:t>
            </a:r>
            <a:r>
              <a:rPr lang="de-DE" dirty="0" err="1" smtClean="0"/>
              <a:t>účinku</a:t>
            </a:r>
            <a:r>
              <a:rPr lang="de-DE" dirty="0" smtClean="0"/>
              <a:t> </a:t>
            </a:r>
            <a:r>
              <a:rPr lang="de-DE" dirty="0" err="1" smtClean="0"/>
              <a:t>kyslíka</a:t>
            </a:r>
            <a:r>
              <a:rPr lang="de-DE" dirty="0" smtClean="0"/>
              <a:t> na </a:t>
            </a:r>
            <a:r>
              <a:rPr lang="de-DE" dirty="0" err="1" smtClean="0"/>
              <a:t>nádorové</a:t>
            </a:r>
            <a:r>
              <a:rPr lang="de-DE" dirty="0" smtClean="0"/>
              <a:t> </a:t>
            </a:r>
            <a:r>
              <a:rPr lang="de-DE" dirty="0" err="1" smtClean="0"/>
              <a:t>bunky</a:t>
            </a:r>
            <a:r>
              <a:rPr lang="de-DE" dirty="0" smtClean="0"/>
              <a:t> a ich </a:t>
            </a:r>
            <a:r>
              <a:rPr lang="de-DE" dirty="0" err="1" smtClean="0"/>
              <a:t>citlivosti</a:t>
            </a:r>
            <a:r>
              <a:rPr lang="de-DE" dirty="0" smtClean="0"/>
              <a:t> na </a:t>
            </a:r>
            <a:r>
              <a:rPr lang="de-DE" dirty="0" err="1" smtClean="0"/>
              <a:t>žiarenie</a:t>
            </a:r>
            <a:r>
              <a:rPr lang="de-DE" dirty="0" smtClean="0"/>
              <a:t> a </a:t>
            </a:r>
            <a:r>
              <a:rPr lang="de-DE" dirty="0" err="1" smtClean="0"/>
              <a:t>zároveň</a:t>
            </a:r>
            <a:r>
              <a:rPr lang="de-DE" dirty="0" smtClean="0"/>
              <a:t> </a:t>
            </a:r>
            <a:r>
              <a:rPr lang="de-DE" dirty="0" err="1" smtClean="0"/>
              <a:t>aj</a:t>
            </a:r>
            <a:r>
              <a:rPr lang="de-DE" dirty="0" smtClean="0"/>
              <a:t> o </a:t>
            </a:r>
            <a:r>
              <a:rPr lang="de-DE" dirty="0" err="1" smtClean="0"/>
              <a:t>zakladateľke</a:t>
            </a:r>
            <a:r>
              <a:rPr lang="de-DE" dirty="0" smtClean="0"/>
              <a:t> </a:t>
            </a:r>
            <a:r>
              <a:rPr lang="de-DE" dirty="0" err="1" smtClean="0"/>
              <a:t>neziskovej</a:t>
            </a:r>
            <a:r>
              <a:rPr lang="de-DE" dirty="0" smtClean="0"/>
              <a:t> </a:t>
            </a:r>
            <a:r>
              <a:rPr lang="de-DE" dirty="0" err="1" smtClean="0"/>
              <a:t>organizácie</a:t>
            </a:r>
            <a:r>
              <a:rPr lang="de-DE" dirty="0" smtClean="0"/>
              <a:t> Liga </a:t>
            </a:r>
            <a:r>
              <a:rPr lang="de-DE" dirty="0" err="1" smtClean="0"/>
              <a:t>proti</a:t>
            </a:r>
            <a:r>
              <a:rPr lang="de-DE" dirty="0" smtClean="0"/>
              <a:t> </a:t>
            </a:r>
            <a:r>
              <a:rPr lang="de-DE" dirty="0" err="1" smtClean="0"/>
              <a:t>rakovine</a:t>
            </a:r>
            <a:r>
              <a:rPr lang="de-DE" dirty="0" smtClean="0"/>
              <a:t>.</a:t>
            </a:r>
            <a:endParaRPr lang="cs-CZ" dirty="0" smtClean="0"/>
          </a:p>
          <a:p>
            <a:pPr algn="just"/>
            <a:r>
              <a:rPr lang="de-DE" dirty="0" smtClean="0"/>
              <a:t> </a:t>
            </a:r>
            <a:endParaRPr lang="cs-CZ" dirty="0" smtClean="0"/>
          </a:p>
          <a:p>
            <a:pPr algn="just"/>
            <a:endParaRPr lang="cs-CZ"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toalbum pokusné">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592A26CC253A04896FB5117130F8A6604005A7378CDD03C594BAF4542E14611C016" ma:contentTypeVersion="27" ma:contentTypeDescription="Create a new document." ma:contentTypeScope="" ma:versionID="b5be926f407435f922f2b3fb158601a4"/>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16A1AC21-7FE0-40CC-9670-6272335FB4F6}">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ABBE4E90-1CAC-45D9-917B-4B8AEA080AA6}">
  <ds:schemaRefs>
    <ds:schemaRef ds:uri="http://schemas.microsoft.com/sharepoint/v3/contenttype/forms"/>
  </ds:schemaRefs>
</ds:datastoreItem>
</file>

<file path=customXml/itemProps3.xml><?xml version="1.0" encoding="utf-8"?>
<ds:datastoreItem xmlns:ds="http://schemas.openxmlformats.org/officeDocument/2006/customXml" ds:itemID="{2B5FF2B0-74F0-4360-9345-B5531D98D5D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fotoalbum pokusné</Template>
  <TotalTime>0</TotalTime>
  <Words>47</Words>
  <Application>Microsoft Office PowerPoint</Application>
  <PresentationFormat>Prezentácia na obrazovke (4:3)</PresentationFormat>
  <Paragraphs>22</Paragraphs>
  <Slides>6</Slides>
  <Notes>3</Notes>
  <HiddenSlides>0</HiddenSlides>
  <MMClips>0</MMClips>
  <ScaleCrop>false</ScaleCrop>
  <HeadingPairs>
    <vt:vector size="4" baseType="variant">
      <vt:variant>
        <vt:lpstr>Motív</vt:lpstr>
      </vt:variant>
      <vt:variant>
        <vt:i4>1</vt:i4>
      </vt:variant>
      <vt:variant>
        <vt:lpstr>Nadpisy snímok</vt:lpstr>
      </vt:variant>
      <vt:variant>
        <vt:i4>6</vt:i4>
      </vt:variant>
    </vt:vector>
  </HeadingPairs>
  <TitlesOfParts>
    <vt:vector size="7" baseType="lpstr">
      <vt:lpstr>fotoalbum pokusné</vt:lpstr>
      <vt:lpstr>Slovak HEROINE </vt:lpstr>
      <vt:lpstr>Snímka 2</vt:lpstr>
      <vt:lpstr>Snímka 3</vt:lpstr>
      <vt:lpstr>Snímka 4</vt:lpstr>
      <vt:lpstr>Snímka 5</vt:lpstr>
      <vt:lpstr>Snímka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2012-11-26T19:58:21Z</dcterms:created>
  <dcterms:modified xsi:type="dcterms:W3CDTF">2014-03-16T18:00:51Z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TC101769239990</vt:lpwstr>
  </property>
</Properties>
</file>